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73" r:id="rId2"/>
    <p:sldId id="274" r:id="rId3"/>
    <p:sldId id="275" r:id="rId4"/>
    <p:sldId id="276" r:id="rId5"/>
    <p:sldId id="277" r:id="rId6"/>
    <p:sldId id="282" r:id="rId7"/>
    <p:sldId id="278" r:id="rId8"/>
    <p:sldId id="279" r:id="rId9"/>
    <p:sldId id="281" r:id="rId10"/>
    <p:sldId id="285" r:id="rId11"/>
    <p:sldId id="287" r:id="rId12"/>
    <p:sldId id="286" r:id="rId13"/>
    <p:sldId id="288" r:id="rId14"/>
    <p:sldId id="284" r:id="rId15"/>
    <p:sldId id="283" r:id="rId16"/>
  </p:sldIdLst>
  <p:sldSz cx="27432000" cy="27432000"/>
  <p:notesSz cx="6858000" cy="9144000"/>
  <p:defaultTextStyle>
    <a:defPPr>
      <a:defRPr lang="en-US"/>
    </a:defPPr>
    <a:lvl1pPr marL="0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dric Tan" initials="CT" lastIdx="1" clrIdx="0">
    <p:extLst>
      <p:ext uri="{19B8F6BF-5375-455C-9EA6-DF929625EA0E}">
        <p15:presenceInfo xmlns:p15="http://schemas.microsoft.com/office/powerpoint/2012/main" userId="0889bfb7890e16e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FEC"/>
    <a:srgbClr val="FDFFEC"/>
    <a:srgbClr val="F0F6FB"/>
    <a:srgbClr val="DEFFD5"/>
    <a:srgbClr val="F480E1"/>
    <a:srgbClr val="74B230"/>
    <a:srgbClr val="FBFFD5"/>
    <a:srgbClr val="FDFFE7"/>
    <a:srgbClr val="85DFFF"/>
    <a:srgbClr val="F9D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2912" autoAdjust="0"/>
  </p:normalViewPr>
  <p:slideViewPr>
    <p:cSldViewPr snapToGrid="0">
      <p:cViewPr>
        <p:scale>
          <a:sx n="36" d="100"/>
          <a:sy n="36" d="100"/>
        </p:scale>
        <p:origin x="104" y="-29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99265-4902-4D12-9F29-F50D9E7A04F8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44FF5-9AF5-45C7-86B2-87F9122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43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633366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1316683" algn="l" defTabSz="2633366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2633366" algn="l" defTabSz="2633366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3950050" algn="l" defTabSz="2633366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5266733" algn="l" defTabSz="2633366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6583417" algn="l" defTabSz="2633366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7900100" algn="l" defTabSz="2633366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9216784" algn="l" defTabSz="2633366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10533467" algn="l" defTabSz="2633366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Proteome-wide 40% PID merged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44FF5-9AF5-45C7-86B2-87F91226A6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22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44FF5-9AF5-45C7-86B2-87F91226A6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77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4489452"/>
            <a:ext cx="23317200" cy="9550400"/>
          </a:xfrm>
        </p:spPr>
        <p:txBody>
          <a:bodyPr anchor="b"/>
          <a:lstStyle>
            <a:lvl1pPr algn="ctr">
              <a:defRPr sz="180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4408152"/>
            <a:ext cx="20574000" cy="6623048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55" indent="0" algn="ctr">
              <a:buNone/>
              <a:defRPr sz="6000"/>
            </a:lvl2pPr>
            <a:lvl3pPr marL="2743310" indent="0" algn="ctr">
              <a:buNone/>
              <a:defRPr sz="5400"/>
            </a:lvl3pPr>
            <a:lvl4pPr marL="4114964" indent="0" algn="ctr">
              <a:buNone/>
              <a:defRPr sz="4800"/>
            </a:lvl4pPr>
            <a:lvl5pPr marL="5486620" indent="0" algn="ctr">
              <a:buNone/>
              <a:defRPr sz="4800"/>
            </a:lvl5pPr>
            <a:lvl6pPr marL="6858274" indent="0" algn="ctr">
              <a:buNone/>
              <a:defRPr sz="4800"/>
            </a:lvl6pPr>
            <a:lvl7pPr marL="8229929" indent="0" algn="ctr">
              <a:buNone/>
              <a:defRPr sz="4800"/>
            </a:lvl7pPr>
            <a:lvl8pPr marL="9601584" indent="0" algn="ctr">
              <a:buNone/>
              <a:defRPr sz="4800"/>
            </a:lvl8pPr>
            <a:lvl9pPr marL="10973239" indent="0" algn="ctr"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1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61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30" y="1460501"/>
            <a:ext cx="5915025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5" y="1460501"/>
            <a:ext cx="17402175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4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1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6838958"/>
            <a:ext cx="23660100" cy="11410948"/>
          </a:xfrm>
        </p:spPr>
        <p:txBody>
          <a:bodyPr anchor="b"/>
          <a:lstStyle>
            <a:lvl1pPr>
              <a:defRPr sz="180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18357858"/>
            <a:ext cx="23660100" cy="6000748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55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31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964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62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274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929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584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3239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1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7302500"/>
            <a:ext cx="116586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7302500"/>
            <a:ext cx="116586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74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460507"/>
            <a:ext cx="236601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6724652"/>
            <a:ext cx="11605020" cy="3295648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55" indent="0">
              <a:buNone/>
              <a:defRPr sz="6000" b="1"/>
            </a:lvl2pPr>
            <a:lvl3pPr marL="2743310" indent="0">
              <a:buNone/>
              <a:defRPr sz="5400" b="1"/>
            </a:lvl3pPr>
            <a:lvl4pPr marL="4114964" indent="0">
              <a:buNone/>
              <a:defRPr sz="4800" b="1"/>
            </a:lvl4pPr>
            <a:lvl5pPr marL="5486620" indent="0">
              <a:buNone/>
              <a:defRPr sz="4800" b="1"/>
            </a:lvl5pPr>
            <a:lvl6pPr marL="6858274" indent="0">
              <a:buNone/>
              <a:defRPr sz="4800" b="1"/>
            </a:lvl6pPr>
            <a:lvl7pPr marL="8229929" indent="0">
              <a:buNone/>
              <a:defRPr sz="4800" b="1"/>
            </a:lvl7pPr>
            <a:lvl8pPr marL="9601584" indent="0">
              <a:buNone/>
              <a:defRPr sz="4800" b="1"/>
            </a:lvl8pPr>
            <a:lvl9pPr marL="10973239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0020300"/>
            <a:ext cx="1160502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5" y="6724652"/>
            <a:ext cx="11662173" cy="3295648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55" indent="0">
              <a:buNone/>
              <a:defRPr sz="6000" b="1"/>
            </a:lvl2pPr>
            <a:lvl3pPr marL="2743310" indent="0">
              <a:buNone/>
              <a:defRPr sz="5400" b="1"/>
            </a:lvl3pPr>
            <a:lvl4pPr marL="4114964" indent="0">
              <a:buNone/>
              <a:defRPr sz="4800" b="1"/>
            </a:lvl4pPr>
            <a:lvl5pPr marL="5486620" indent="0">
              <a:buNone/>
              <a:defRPr sz="4800" b="1"/>
            </a:lvl5pPr>
            <a:lvl6pPr marL="6858274" indent="0">
              <a:buNone/>
              <a:defRPr sz="4800" b="1"/>
            </a:lvl6pPr>
            <a:lvl7pPr marL="8229929" indent="0">
              <a:buNone/>
              <a:defRPr sz="4800" b="1"/>
            </a:lvl7pPr>
            <a:lvl8pPr marL="9601584" indent="0">
              <a:buNone/>
              <a:defRPr sz="4800" b="1"/>
            </a:lvl8pPr>
            <a:lvl9pPr marL="10973239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5" y="10020300"/>
            <a:ext cx="11662173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0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35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46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828800"/>
            <a:ext cx="8847534" cy="64008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3949707"/>
            <a:ext cx="13887450" cy="19494500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8229600"/>
            <a:ext cx="8847534" cy="15246352"/>
          </a:xfrm>
        </p:spPr>
        <p:txBody>
          <a:bodyPr/>
          <a:lstStyle>
            <a:lvl1pPr marL="0" indent="0">
              <a:buNone/>
              <a:defRPr sz="4800"/>
            </a:lvl1pPr>
            <a:lvl2pPr marL="1371655" indent="0">
              <a:buNone/>
              <a:defRPr sz="4200"/>
            </a:lvl2pPr>
            <a:lvl3pPr marL="2743310" indent="0">
              <a:buNone/>
              <a:defRPr sz="3600"/>
            </a:lvl3pPr>
            <a:lvl4pPr marL="4114964" indent="0">
              <a:buNone/>
              <a:defRPr sz="3000"/>
            </a:lvl4pPr>
            <a:lvl5pPr marL="5486620" indent="0">
              <a:buNone/>
              <a:defRPr sz="3000"/>
            </a:lvl5pPr>
            <a:lvl6pPr marL="6858274" indent="0">
              <a:buNone/>
              <a:defRPr sz="3000"/>
            </a:lvl6pPr>
            <a:lvl7pPr marL="8229929" indent="0">
              <a:buNone/>
              <a:defRPr sz="3000"/>
            </a:lvl7pPr>
            <a:lvl8pPr marL="9601584" indent="0">
              <a:buNone/>
              <a:defRPr sz="3000"/>
            </a:lvl8pPr>
            <a:lvl9pPr marL="10973239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4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828800"/>
            <a:ext cx="8847534" cy="64008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3949707"/>
            <a:ext cx="13887450" cy="19494500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55" indent="0">
              <a:buNone/>
              <a:defRPr sz="8400"/>
            </a:lvl2pPr>
            <a:lvl3pPr marL="2743310" indent="0">
              <a:buNone/>
              <a:defRPr sz="7200"/>
            </a:lvl3pPr>
            <a:lvl4pPr marL="4114964" indent="0">
              <a:buNone/>
              <a:defRPr sz="6000"/>
            </a:lvl4pPr>
            <a:lvl5pPr marL="5486620" indent="0">
              <a:buNone/>
              <a:defRPr sz="6000"/>
            </a:lvl5pPr>
            <a:lvl6pPr marL="6858274" indent="0">
              <a:buNone/>
              <a:defRPr sz="6000"/>
            </a:lvl6pPr>
            <a:lvl7pPr marL="8229929" indent="0">
              <a:buNone/>
              <a:defRPr sz="6000"/>
            </a:lvl7pPr>
            <a:lvl8pPr marL="9601584" indent="0">
              <a:buNone/>
              <a:defRPr sz="6000"/>
            </a:lvl8pPr>
            <a:lvl9pPr marL="10973239" indent="0">
              <a:buNone/>
              <a:defRPr sz="6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8229600"/>
            <a:ext cx="8847534" cy="15246352"/>
          </a:xfrm>
        </p:spPr>
        <p:txBody>
          <a:bodyPr/>
          <a:lstStyle>
            <a:lvl1pPr marL="0" indent="0">
              <a:buNone/>
              <a:defRPr sz="4800"/>
            </a:lvl1pPr>
            <a:lvl2pPr marL="1371655" indent="0">
              <a:buNone/>
              <a:defRPr sz="4200"/>
            </a:lvl2pPr>
            <a:lvl3pPr marL="2743310" indent="0">
              <a:buNone/>
              <a:defRPr sz="3600"/>
            </a:lvl3pPr>
            <a:lvl4pPr marL="4114964" indent="0">
              <a:buNone/>
              <a:defRPr sz="3000"/>
            </a:lvl4pPr>
            <a:lvl5pPr marL="5486620" indent="0">
              <a:buNone/>
              <a:defRPr sz="3000"/>
            </a:lvl5pPr>
            <a:lvl6pPr marL="6858274" indent="0">
              <a:buNone/>
              <a:defRPr sz="3000"/>
            </a:lvl6pPr>
            <a:lvl7pPr marL="8229929" indent="0">
              <a:buNone/>
              <a:defRPr sz="3000"/>
            </a:lvl7pPr>
            <a:lvl8pPr marL="9601584" indent="0">
              <a:buNone/>
              <a:defRPr sz="3000"/>
            </a:lvl8pPr>
            <a:lvl9pPr marL="10973239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9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1460507"/>
            <a:ext cx="236601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7302500"/>
            <a:ext cx="236601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25425407"/>
            <a:ext cx="6172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114D3-7C8E-4A85-97DC-A0E08C5E6A03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25425407"/>
            <a:ext cx="92583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25425407"/>
            <a:ext cx="6172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6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4331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28" indent="-685828" algn="l" defTabSz="274331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82" indent="-685828" algn="l" defTabSz="274331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137" indent="-685828" algn="l" defTabSz="274331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792" indent="-685828" algn="l" defTabSz="274331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447" indent="-685828" algn="l" defTabSz="274331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4102" indent="-685828" algn="l" defTabSz="274331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756" indent="-685828" algn="l" defTabSz="274331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412" indent="-685828" algn="l" defTabSz="274331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9066" indent="-685828" algn="l" defTabSz="274331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31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55" algn="l" defTabSz="274331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310" algn="l" defTabSz="274331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964" algn="l" defTabSz="274331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620" algn="l" defTabSz="274331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274" algn="l" defTabSz="274331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929" algn="l" defTabSz="274331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584" algn="l" defTabSz="274331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3239" algn="l" defTabSz="274331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jp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62.png"/><Relationship Id="rId3" Type="http://schemas.openxmlformats.org/officeDocument/2006/relationships/image" Target="../media/image47.tiff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6.png"/><Relationship Id="rId2" Type="http://schemas.openxmlformats.org/officeDocument/2006/relationships/image" Target="../media/image46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64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tiff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452C61-16A8-4C62-B0E3-5FA84EC1A770}"/>
              </a:ext>
            </a:extLst>
          </p:cNvPr>
          <p:cNvSpPr/>
          <p:nvPr/>
        </p:nvSpPr>
        <p:spPr>
          <a:xfrm>
            <a:off x="7000880" y="9152390"/>
            <a:ext cx="9482169" cy="10366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pic>
        <p:nvPicPr>
          <p:cNvPr id="40" name="Picture 39" descr="Diagram, schematic&#10;&#10;Description automatically generated">
            <a:extLst>
              <a:ext uri="{FF2B5EF4-FFF2-40B4-BE49-F238E27FC236}">
                <a16:creationId xmlns:a16="http://schemas.microsoft.com/office/drawing/2014/main" id="{C3A66E3E-5FC6-4865-82A3-5E22BF1F4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717" y="9152391"/>
            <a:ext cx="4572009" cy="7315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4B8C4D-EDC6-4EF9-B96E-115419343DA0}"/>
              </a:ext>
            </a:extLst>
          </p:cNvPr>
          <p:cNvSpPr txBox="1"/>
          <p:nvPr/>
        </p:nvSpPr>
        <p:spPr>
          <a:xfrm rot="5400000">
            <a:off x="11659077" y="10069970"/>
            <a:ext cx="47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CAV</a:t>
            </a:r>
          </a:p>
        </p:txBody>
      </p:sp>
      <p:pic>
        <p:nvPicPr>
          <p:cNvPr id="18" name="Picture 17" descr="A close up&#10;&#10;Description automatically generated">
            <a:extLst>
              <a:ext uri="{FF2B5EF4-FFF2-40B4-BE49-F238E27FC236}">
                <a16:creationId xmlns:a16="http://schemas.microsoft.com/office/drawing/2014/main" id="{798AD34B-7377-4000-B320-F3E97E4366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822"/>
          <a:stretch/>
        </p:blipFill>
        <p:spPr>
          <a:xfrm>
            <a:off x="11149339" y="13429257"/>
            <a:ext cx="369211" cy="358563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69CA2B17-1536-4B4F-8B39-82A9CDF20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615" y="14683612"/>
            <a:ext cx="251533" cy="2515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B31F917-F1C4-4044-BD62-9F00ED208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030" y="9449237"/>
            <a:ext cx="1765006" cy="3245596"/>
          </a:xfrm>
          <a:prstGeom prst="rect">
            <a:avLst/>
          </a:prstGeom>
        </p:spPr>
      </p:pic>
      <p:pic>
        <p:nvPicPr>
          <p:cNvPr id="1028" name="Picture 4" descr="chicken silhouette clip art - Google Search | Chicken clip art, Silhouette  clip art, Rooster silhouette">
            <a:extLst>
              <a:ext uri="{FF2B5EF4-FFF2-40B4-BE49-F238E27FC236}">
                <a16:creationId xmlns:a16="http://schemas.microsoft.com/office/drawing/2014/main" id="{E550F42B-6E4E-4174-B998-0CE9796F2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423" y="10199225"/>
            <a:ext cx="732760" cy="73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3F65B36E-E018-4016-AA87-56E9904CE6D2}"/>
              </a:ext>
            </a:extLst>
          </p:cNvPr>
          <p:cNvSpPr txBox="1"/>
          <p:nvPr/>
        </p:nvSpPr>
        <p:spPr>
          <a:xfrm rot="5400000">
            <a:off x="10898456" y="11455461"/>
            <a:ext cx="555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TTMV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1A247E1-DFDB-4F28-9AD0-711872E4B772}"/>
              </a:ext>
            </a:extLst>
          </p:cNvPr>
          <p:cNvSpPr txBox="1"/>
          <p:nvPr/>
        </p:nvSpPr>
        <p:spPr>
          <a:xfrm rot="5400000">
            <a:off x="11116407" y="11977317"/>
            <a:ext cx="648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TTMDV</a:t>
            </a:r>
            <a:endParaRPr lang="en-US" sz="100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0D49040-29F9-4145-86AB-F4CF7CB50D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3552" y="13956674"/>
            <a:ext cx="749925" cy="466025"/>
          </a:xfrm>
          <a:prstGeom prst="rect">
            <a:avLst/>
          </a:prstGeom>
        </p:spPr>
      </p:pic>
      <p:pic>
        <p:nvPicPr>
          <p:cNvPr id="1030" name="Picture 6" descr="Monkey Silhouette | Animal silhouette, Animal stencil, Monkey art">
            <a:extLst>
              <a:ext uri="{FF2B5EF4-FFF2-40B4-BE49-F238E27FC236}">
                <a16:creationId xmlns:a16="http://schemas.microsoft.com/office/drawing/2014/main" id="{AAB9E517-FD55-4AB3-A830-61EE82897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0257" y="11862460"/>
            <a:ext cx="919682" cy="9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22" descr="A silhouette of a person&#10;&#10;Description automatically generated">
            <a:extLst>
              <a:ext uri="{FF2B5EF4-FFF2-40B4-BE49-F238E27FC236}">
                <a16:creationId xmlns:a16="http://schemas.microsoft.com/office/drawing/2014/main" id="{F8300DBC-A8D6-4AF9-9436-3004739CF56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39438" y="11723967"/>
            <a:ext cx="1097180" cy="1097180"/>
          </a:xfrm>
          <a:prstGeom prst="rect">
            <a:avLst/>
          </a:prstGeom>
        </p:spPr>
      </p:pic>
      <p:pic>
        <p:nvPicPr>
          <p:cNvPr id="1032" name="Picture 8" descr="Dog Silhouette Clipart | Dunia Belajar">
            <a:extLst>
              <a:ext uri="{FF2B5EF4-FFF2-40B4-BE49-F238E27FC236}">
                <a16:creationId xmlns:a16="http://schemas.microsoft.com/office/drawing/2014/main" id="{A4C3B547-3F1F-4FF4-B1A8-9C8506D80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03" y="13273358"/>
            <a:ext cx="265689" cy="25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8830C8AF-1637-48C4-98DD-096627FA5B87}"/>
              </a:ext>
            </a:extLst>
          </p:cNvPr>
          <p:cNvSpPr txBox="1"/>
          <p:nvPr/>
        </p:nvSpPr>
        <p:spPr>
          <a:xfrm rot="5400000">
            <a:off x="10738265" y="13476144"/>
            <a:ext cx="585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RoTTV</a:t>
            </a:r>
            <a:endParaRPr lang="en-US" sz="12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DA11DEF-CFF5-479A-9801-444CB3583535}"/>
              </a:ext>
            </a:extLst>
          </p:cNvPr>
          <p:cNvSpPr txBox="1"/>
          <p:nvPr/>
        </p:nvSpPr>
        <p:spPr>
          <a:xfrm rot="5400000">
            <a:off x="11630464" y="12804654"/>
            <a:ext cx="466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TTV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CE26E7B-38CD-4D72-A3B8-BD0922BD08AE}"/>
              </a:ext>
            </a:extLst>
          </p:cNvPr>
          <p:cNvCxnSpPr>
            <a:cxnSpLocks/>
          </p:cNvCxnSpPr>
          <p:nvPr/>
        </p:nvCxnSpPr>
        <p:spPr>
          <a:xfrm flipH="1">
            <a:off x="11728711" y="12434394"/>
            <a:ext cx="8108" cy="9654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5AF05ED-6104-4F5A-9E5B-D5D20B9B9C3A}"/>
              </a:ext>
            </a:extLst>
          </p:cNvPr>
          <p:cNvCxnSpPr>
            <a:cxnSpLocks/>
          </p:cNvCxnSpPr>
          <p:nvPr/>
        </p:nvCxnSpPr>
        <p:spPr>
          <a:xfrm>
            <a:off x="11190544" y="14738652"/>
            <a:ext cx="0" cy="1391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7C24E52F-D584-4C93-94B4-BC76F44DDA37}"/>
              </a:ext>
            </a:extLst>
          </p:cNvPr>
          <p:cNvSpPr txBox="1"/>
          <p:nvPr/>
        </p:nvSpPr>
        <p:spPr>
          <a:xfrm rot="5400000">
            <a:off x="12531509" y="14905495"/>
            <a:ext cx="64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TTSuV</a:t>
            </a:r>
            <a:endParaRPr lang="en-US" sz="1400" dirty="0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33DD949-8EFA-43B5-8953-83239C145763}"/>
              </a:ext>
            </a:extLst>
          </p:cNvPr>
          <p:cNvCxnSpPr>
            <a:cxnSpLocks/>
          </p:cNvCxnSpPr>
          <p:nvPr/>
        </p:nvCxnSpPr>
        <p:spPr>
          <a:xfrm>
            <a:off x="12713396" y="14889496"/>
            <a:ext cx="280" cy="3217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4" name="Picture 143" descr="A close up&#10;&#10;Description automatically generated">
            <a:extLst>
              <a:ext uri="{FF2B5EF4-FFF2-40B4-BE49-F238E27FC236}">
                <a16:creationId xmlns:a16="http://schemas.microsoft.com/office/drawing/2014/main" id="{A600CBA0-37F9-4C00-BCB5-F7469D667914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65258" y="15022048"/>
            <a:ext cx="826595" cy="678464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A253F1C9-134C-45A3-8E59-A8C0BB48A049}"/>
              </a:ext>
            </a:extLst>
          </p:cNvPr>
          <p:cNvSpPr txBox="1"/>
          <p:nvPr/>
        </p:nvSpPr>
        <p:spPr>
          <a:xfrm rot="5400000">
            <a:off x="12535575" y="15506406"/>
            <a:ext cx="64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TTSuV</a:t>
            </a:r>
            <a:endParaRPr lang="en-US" sz="1400" dirty="0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D25F9F1-407D-49D8-9AF4-D9AF2D7FA40E}"/>
              </a:ext>
            </a:extLst>
          </p:cNvPr>
          <p:cNvCxnSpPr>
            <a:cxnSpLocks/>
          </p:cNvCxnSpPr>
          <p:nvPr/>
        </p:nvCxnSpPr>
        <p:spPr>
          <a:xfrm flipH="1">
            <a:off x="12713396" y="15417227"/>
            <a:ext cx="2298" cy="4959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7" name="Picture 146" descr="A silhouette of a person&#10;&#10;Description automatically generated">
            <a:extLst>
              <a:ext uri="{FF2B5EF4-FFF2-40B4-BE49-F238E27FC236}">
                <a16:creationId xmlns:a16="http://schemas.microsoft.com/office/drawing/2014/main" id="{8BC313EB-5617-433F-B90D-29B87C99642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7722" y="14899669"/>
            <a:ext cx="957871" cy="957871"/>
          </a:xfrm>
          <a:prstGeom prst="rect">
            <a:avLst/>
          </a:prstGeom>
        </p:spPr>
      </p:pic>
      <p:pic>
        <p:nvPicPr>
          <p:cNvPr id="1038" name="Picture 14" descr="Opossum mammal animal silhouette - Free animals icons">
            <a:extLst>
              <a:ext uri="{FF2B5EF4-FFF2-40B4-BE49-F238E27FC236}">
                <a16:creationId xmlns:a16="http://schemas.microsoft.com/office/drawing/2014/main" id="{85AB814A-22B6-4154-8419-4385521AF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476" y="15181078"/>
            <a:ext cx="347251" cy="34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33F8830-BA8A-485C-9149-0C84DCB240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54977" y="15256128"/>
            <a:ext cx="366553" cy="197150"/>
          </a:xfrm>
          <a:prstGeom prst="rect">
            <a:avLst/>
          </a:prstGeom>
        </p:spPr>
      </p:pic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50788267-E543-4FED-B519-AEB34DD07E4B}"/>
              </a:ext>
            </a:extLst>
          </p:cNvPr>
          <p:cNvCxnSpPr>
            <a:cxnSpLocks/>
          </p:cNvCxnSpPr>
          <p:nvPr/>
        </p:nvCxnSpPr>
        <p:spPr>
          <a:xfrm>
            <a:off x="11754807" y="9523824"/>
            <a:ext cx="0" cy="128601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7" name="Picture 156" descr="A silhouette of a person&#10;&#10;Description automatically generated">
            <a:extLst>
              <a:ext uri="{FF2B5EF4-FFF2-40B4-BE49-F238E27FC236}">
                <a16:creationId xmlns:a16="http://schemas.microsoft.com/office/drawing/2014/main" id="{7329342C-B1C2-4323-8FFC-911F701F7C5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75445" y="10139069"/>
            <a:ext cx="789040" cy="789040"/>
          </a:xfrm>
          <a:prstGeom prst="rect">
            <a:avLst/>
          </a:prstGeom>
        </p:spPr>
      </p:pic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815E6E5-4D8A-45BF-AEE3-0CBB95A21A0C}"/>
              </a:ext>
            </a:extLst>
          </p:cNvPr>
          <p:cNvCxnSpPr>
            <a:cxnSpLocks/>
          </p:cNvCxnSpPr>
          <p:nvPr/>
        </p:nvCxnSpPr>
        <p:spPr>
          <a:xfrm>
            <a:off x="11046370" y="11239763"/>
            <a:ext cx="0" cy="66170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3EFE604F-9EF4-4F5F-B3AD-A7C50B1B7CA0}"/>
              </a:ext>
            </a:extLst>
          </p:cNvPr>
          <p:cNvCxnSpPr>
            <a:cxnSpLocks/>
          </p:cNvCxnSpPr>
          <p:nvPr/>
        </p:nvCxnSpPr>
        <p:spPr>
          <a:xfrm>
            <a:off x="11297150" y="11949753"/>
            <a:ext cx="0" cy="33212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2266E3BA-B629-472A-AB88-C6127203F0AC}"/>
              </a:ext>
            </a:extLst>
          </p:cNvPr>
          <p:cNvCxnSpPr>
            <a:cxnSpLocks/>
          </p:cNvCxnSpPr>
          <p:nvPr/>
        </p:nvCxnSpPr>
        <p:spPr>
          <a:xfrm>
            <a:off x="11052313" y="12178015"/>
            <a:ext cx="0" cy="25638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28C0A9D1-0EF7-4D9D-ABC5-8F4459E12D8C}"/>
              </a:ext>
            </a:extLst>
          </p:cNvPr>
          <p:cNvSpPr txBox="1"/>
          <p:nvPr/>
        </p:nvSpPr>
        <p:spPr>
          <a:xfrm rot="5400000">
            <a:off x="10902492" y="12158265"/>
            <a:ext cx="555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TTMV</a:t>
            </a:r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43275C7-B53B-41CF-BC01-FCC29D18A2DE}"/>
              </a:ext>
            </a:extLst>
          </p:cNvPr>
          <p:cNvCxnSpPr>
            <a:cxnSpLocks/>
          </p:cNvCxnSpPr>
          <p:nvPr/>
        </p:nvCxnSpPr>
        <p:spPr>
          <a:xfrm>
            <a:off x="10917502" y="13484480"/>
            <a:ext cx="0" cy="3062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4" name="Picture 20" descr="Vole stock photos and royalty-free images, vectors and illustrations |  Adobe Stock">
            <a:extLst>
              <a:ext uri="{FF2B5EF4-FFF2-40B4-BE49-F238E27FC236}">
                <a16:creationId xmlns:a16="http://schemas.microsoft.com/office/drawing/2014/main" id="{A014985A-2EE7-4181-AC1C-53017E51A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748" y="13435558"/>
            <a:ext cx="407779" cy="40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Free Icon | Chinchilla mammal animal silhouette">
            <a:extLst>
              <a:ext uri="{FF2B5EF4-FFF2-40B4-BE49-F238E27FC236}">
                <a16:creationId xmlns:a16="http://schemas.microsoft.com/office/drawing/2014/main" id="{C32B8C36-B529-40C0-AD6F-03E596840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027" y="13429255"/>
            <a:ext cx="369626" cy="36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9F6EA06-2AED-4FCB-A5A1-EADE5224152B}"/>
              </a:ext>
            </a:extLst>
          </p:cNvPr>
          <p:cNvCxnSpPr/>
          <p:nvPr/>
        </p:nvCxnSpPr>
        <p:spPr>
          <a:xfrm flipH="1">
            <a:off x="12419382" y="10634787"/>
            <a:ext cx="563418" cy="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83E8C1B9-A123-40E6-A2AF-579C3F7B2254}"/>
              </a:ext>
            </a:extLst>
          </p:cNvPr>
          <p:cNvCxnSpPr>
            <a:cxnSpLocks/>
          </p:cNvCxnSpPr>
          <p:nvPr/>
        </p:nvCxnSpPr>
        <p:spPr>
          <a:xfrm flipV="1">
            <a:off x="11440534" y="13641949"/>
            <a:ext cx="350982" cy="3811"/>
          </a:xfrm>
          <a:prstGeom prst="straightConnector1">
            <a:avLst/>
          </a:prstGeom>
          <a:ln w="3492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6A529ACC-168D-43CB-B284-51627EBFF988}"/>
              </a:ext>
            </a:extLst>
          </p:cNvPr>
          <p:cNvCxnSpPr>
            <a:cxnSpLocks/>
          </p:cNvCxnSpPr>
          <p:nvPr/>
        </p:nvCxnSpPr>
        <p:spPr>
          <a:xfrm flipV="1">
            <a:off x="12268809" y="13628515"/>
            <a:ext cx="350982" cy="3811"/>
          </a:xfrm>
          <a:prstGeom prst="straightConnector1">
            <a:avLst/>
          </a:prstGeom>
          <a:ln w="3492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B1EBDF0D-72A5-4CED-8DEE-1C1DEE3E0543}"/>
              </a:ext>
            </a:extLst>
          </p:cNvPr>
          <p:cNvCxnSpPr>
            <a:cxnSpLocks/>
          </p:cNvCxnSpPr>
          <p:nvPr/>
        </p:nvCxnSpPr>
        <p:spPr>
          <a:xfrm flipH="1">
            <a:off x="13502410" y="15361280"/>
            <a:ext cx="563418" cy="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B8AAEC49-D519-4639-8831-8E9B30348EAF}"/>
              </a:ext>
            </a:extLst>
          </p:cNvPr>
          <p:cNvCxnSpPr>
            <a:cxnSpLocks/>
          </p:cNvCxnSpPr>
          <p:nvPr/>
        </p:nvCxnSpPr>
        <p:spPr>
          <a:xfrm flipV="1">
            <a:off x="11022221" y="15347245"/>
            <a:ext cx="350982" cy="3811"/>
          </a:xfrm>
          <a:prstGeom prst="straightConnector1">
            <a:avLst/>
          </a:prstGeom>
          <a:ln w="3492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263F72D5-AC23-4D1D-84B0-E1AF4B7A4557}"/>
              </a:ext>
            </a:extLst>
          </p:cNvPr>
          <p:cNvCxnSpPr/>
          <p:nvPr/>
        </p:nvCxnSpPr>
        <p:spPr>
          <a:xfrm flipH="1">
            <a:off x="12954909" y="12146847"/>
            <a:ext cx="563418" cy="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A4FC58C1-7BE0-4BD0-AD4B-AB6E45B07966}"/>
              </a:ext>
            </a:extLst>
          </p:cNvPr>
          <p:cNvCxnSpPr>
            <a:cxnSpLocks/>
          </p:cNvCxnSpPr>
          <p:nvPr/>
        </p:nvCxnSpPr>
        <p:spPr>
          <a:xfrm>
            <a:off x="13022821" y="12563005"/>
            <a:ext cx="582362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907DE7E0-4FB2-4A7D-ADE7-39D50E75B9B4}"/>
              </a:ext>
            </a:extLst>
          </p:cNvPr>
          <p:cNvSpPr/>
          <p:nvPr/>
        </p:nvSpPr>
        <p:spPr>
          <a:xfrm>
            <a:off x="7184570" y="16467605"/>
            <a:ext cx="2793958" cy="262307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9497244-585C-4BA5-BBED-BE7019E02BA7}"/>
              </a:ext>
            </a:extLst>
          </p:cNvPr>
          <p:cNvSpPr txBox="1"/>
          <p:nvPr/>
        </p:nvSpPr>
        <p:spPr>
          <a:xfrm>
            <a:off x="7535794" y="16585571"/>
            <a:ext cx="212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Transmission type</a:t>
            </a:r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6F64E3EC-0377-49DD-AAAD-054B656A1F8E}"/>
              </a:ext>
            </a:extLst>
          </p:cNvPr>
          <p:cNvCxnSpPr>
            <a:cxnSpLocks/>
          </p:cNvCxnSpPr>
          <p:nvPr/>
        </p:nvCxnSpPr>
        <p:spPr>
          <a:xfrm>
            <a:off x="7517619" y="17300468"/>
            <a:ext cx="582362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AB49865C-CF81-4F7C-9CAC-0C5F9213EEB6}"/>
              </a:ext>
            </a:extLst>
          </p:cNvPr>
          <p:cNvCxnSpPr>
            <a:cxnSpLocks/>
          </p:cNvCxnSpPr>
          <p:nvPr/>
        </p:nvCxnSpPr>
        <p:spPr>
          <a:xfrm flipH="1">
            <a:off x="7458185" y="17960999"/>
            <a:ext cx="563418" cy="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0AD55E13-45E0-499B-8969-1CCD85E90FA5}"/>
              </a:ext>
            </a:extLst>
          </p:cNvPr>
          <p:cNvCxnSpPr>
            <a:cxnSpLocks/>
          </p:cNvCxnSpPr>
          <p:nvPr/>
        </p:nvCxnSpPr>
        <p:spPr>
          <a:xfrm flipV="1">
            <a:off x="7458185" y="18569278"/>
            <a:ext cx="641796" cy="1"/>
          </a:xfrm>
          <a:prstGeom prst="straightConnector1">
            <a:avLst/>
          </a:prstGeom>
          <a:ln w="666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C44DC9D3-1D19-46DF-96F7-85AFA1613FAF}"/>
              </a:ext>
            </a:extLst>
          </p:cNvPr>
          <p:cNvSpPr txBox="1"/>
          <p:nvPr/>
        </p:nvSpPr>
        <p:spPr>
          <a:xfrm>
            <a:off x="8400122" y="17131643"/>
            <a:ext cx="1578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Anthroponosis</a:t>
            </a:r>
            <a:endParaRPr lang="en-US" sz="3000" dirty="0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C3EC95A3-5362-4C29-AFAE-2CC802D36C1A}"/>
              </a:ext>
            </a:extLst>
          </p:cNvPr>
          <p:cNvSpPr txBox="1"/>
          <p:nvPr/>
        </p:nvSpPr>
        <p:spPr>
          <a:xfrm>
            <a:off x="8400122" y="17734599"/>
            <a:ext cx="1578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Zoonosis</a:t>
            </a:r>
            <a:endParaRPr lang="en-US" sz="3000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F111BC3D-CCD1-4B98-BAA2-1ACBA10CB47F}"/>
              </a:ext>
            </a:extLst>
          </p:cNvPr>
          <p:cNvSpPr txBox="1"/>
          <p:nvPr/>
        </p:nvSpPr>
        <p:spPr>
          <a:xfrm>
            <a:off x="8381135" y="18384614"/>
            <a:ext cx="1578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Animal-animal</a:t>
            </a:r>
            <a:endParaRPr lang="en-US" sz="3000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57466BC5-FC55-478E-A4CB-1C158BBE51F1}"/>
              </a:ext>
            </a:extLst>
          </p:cNvPr>
          <p:cNvSpPr/>
          <p:nvPr/>
        </p:nvSpPr>
        <p:spPr>
          <a:xfrm>
            <a:off x="10171139" y="16450820"/>
            <a:ext cx="6206782" cy="26398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EE313B7-1F0F-4827-8D05-61DCB6DC7F3F}"/>
              </a:ext>
            </a:extLst>
          </p:cNvPr>
          <p:cNvSpPr txBox="1"/>
          <p:nvPr/>
        </p:nvSpPr>
        <p:spPr>
          <a:xfrm>
            <a:off x="12209907" y="16551792"/>
            <a:ext cx="212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Host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C1D8E339-BAEE-4A9F-A50E-30E10CD087CE}"/>
              </a:ext>
            </a:extLst>
          </p:cNvPr>
          <p:cNvSpPr txBox="1"/>
          <p:nvPr/>
        </p:nvSpPr>
        <p:spPr>
          <a:xfrm>
            <a:off x="10945406" y="17062818"/>
            <a:ext cx="1578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Humans</a:t>
            </a:r>
            <a:endParaRPr lang="en-US" sz="3000" dirty="0"/>
          </a:p>
        </p:txBody>
      </p:sp>
      <p:pic>
        <p:nvPicPr>
          <p:cNvPr id="242" name="Picture 241" descr="A silhouette of a person&#10;&#10;Description automatically generated">
            <a:extLst>
              <a:ext uri="{FF2B5EF4-FFF2-40B4-BE49-F238E27FC236}">
                <a16:creationId xmlns:a16="http://schemas.microsoft.com/office/drawing/2014/main" id="{DECDAFAD-5700-45AD-B19C-11DED5729EA8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60826" y="17006738"/>
            <a:ext cx="463458" cy="463458"/>
          </a:xfrm>
          <a:prstGeom prst="rect">
            <a:avLst/>
          </a:prstGeom>
        </p:spPr>
      </p:pic>
      <p:pic>
        <p:nvPicPr>
          <p:cNvPr id="244" name="Picture 243" descr="A close up&#10;&#10;Description automatically generated">
            <a:extLst>
              <a:ext uri="{FF2B5EF4-FFF2-40B4-BE49-F238E27FC236}">
                <a16:creationId xmlns:a16="http://schemas.microsoft.com/office/drawing/2014/main" id="{EB692C4E-057B-4E4E-BCDF-FD49B7167611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0975" y="17579567"/>
            <a:ext cx="377762" cy="310065"/>
          </a:xfrm>
          <a:prstGeom prst="rect">
            <a:avLst/>
          </a:prstGeom>
        </p:spPr>
      </p:pic>
      <p:sp>
        <p:nvSpPr>
          <p:cNvPr id="245" name="TextBox 244">
            <a:extLst>
              <a:ext uri="{FF2B5EF4-FFF2-40B4-BE49-F238E27FC236}">
                <a16:creationId xmlns:a16="http://schemas.microsoft.com/office/drawing/2014/main" id="{C4CFC9D3-34BC-4FC0-8021-B057827E3FD7}"/>
              </a:ext>
            </a:extLst>
          </p:cNvPr>
          <p:cNvSpPr txBox="1"/>
          <p:nvPr/>
        </p:nvSpPr>
        <p:spPr>
          <a:xfrm>
            <a:off x="10958106" y="17545206"/>
            <a:ext cx="68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Swine</a:t>
            </a:r>
            <a:endParaRPr lang="en-US" sz="3000" dirty="0"/>
          </a:p>
        </p:txBody>
      </p:sp>
      <p:pic>
        <p:nvPicPr>
          <p:cNvPr id="246" name="Picture 4" descr="chicken silhouette clip art - Google Search | Chicken clip art, Silhouette  clip art, Rooster silhouette">
            <a:extLst>
              <a:ext uri="{FF2B5EF4-FFF2-40B4-BE49-F238E27FC236}">
                <a16:creationId xmlns:a16="http://schemas.microsoft.com/office/drawing/2014/main" id="{374AD881-5E88-462C-B405-7AB518C6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979" y="17958766"/>
            <a:ext cx="450758" cy="4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E58A8E84-AF74-4886-BB83-22DA24A56155}"/>
              </a:ext>
            </a:extLst>
          </p:cNvPr>
          <p:cNvSpPr txBox="1"/>
          <p:nvPr/>
        </p:nvSpPr>
        <p:spPr>
          <a:xfrm>
            <a:off x="10949405" y="18037101"/>
            <a:ext cx="863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Chicken</a:t>
            </a:r>
            <a:endParaRPr lang="en-US" sz="3000" dirty="0"/>
          </a:p>
        </p:txBody>
      </p:sp>
      <p:pic>
        <p:nvPicPr>
          <p:cNvPr id="248" name="Picture 8" descr="Dog Silhouette Clipart | Dunia Belajar">
            <a:extLst>
              <a:ext uri="{FF2B5EF4-FFF2-40B4-BE49-F238E27FC236}">
                <a16:creationId xmlns:a16="http://schemas.microsoft.com/office/drawing/2014/main" id="{C727D650-4EAE-4350-8B3B-3D2BD5B3E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347" y="18542964"/>
            <a:ext cx="386061" cy="36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EF7D7C96-BA73-4ED0-8635-322F5D0BAFDA}"/>
              </a:ext>
            </a:extLst>
          </p:cNvPr>
          <p:cNvSpPr txBox="1"/>
          <p:nvPr/>
        </p:nvSpPr>
        <p:spPr>
          <a:xfrm>
            <a:off x="10945406" y="18556776"/>
            <a:ext cx="863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Dogs</a:t>
            </a:r>
            <a:endParaRPr lang="en-US" sz="3000" dirty="0"/>
          </a:p>
        </p:txBody>
      </p:sp>
      <p:pic>
        <p:nvPicPr>
          <p:cNvPr id="250" name="Picture 249" descr="A close up of a logo&#10;&#10;Description automatically generated">
            <a:extLst>
              <a:ext uri="{FF2B5EF4-FFF2-40B4-BE49-F238E27FC236}">
                <a16:creationId xmlns:a16="http://schemas.microsoft.com/office/drawing/2014/main" id="{9C716EFD-9ABE-4F40-A4E9-7E82E95C6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5879" y="17027859"/>
            <a:ext cx="352088" cy="352088"/>
          </a:xfrm>
          <a:prstGeom prst="rect">
            <a:avLst/>
          </a:prstGeom>
        </p:spPr>
      </p:pic>
      <p:sp>
        <p:nvSpPr>
          <p:cNvPr id="251" name="TextBox 250">
            <a:extLst>
              <a:ext uri="{FF2B5EF4-FFF2-40B4-BE49-F238E27FC236}">
                <a16:creationId xmlns:a16="http://schemas.microsoft.com/office/drawing/2014/main" id="{1376DE2F-273C-483E-B085-1647E84FD845}"/>
              </a:ext>
            </a:extLst>
          </p:cNvPr>
          <p:cNvSpPr txBox="1"/>
          <p:nvPr/>
        </p:nvSpPr>
        <p:spPr>
          <a:xfrm>
            <a:off x="12295023" y="17062819"/>
            <a:ext cx="68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Cats</a:t>
            </a:r>
            <a:endParaRPr lang="en-US" sz="3000" dirty="0"/>
          </a:p>
        </p:txBody>
      </p:sp>
      <p:pic>
        <p:nvPicPr>
          <p:cNvPr id="252" name="Picture 6" descr="Monkey Silhouette | Animal silhouette, Animal stencil, Monkey art">
            <a:extLst>
              <a:ext uri="{FF2B5EF4-FFF2-40B4-BE49-F238E27FC236}">
                <a16:creationId xmlns:a16="http://schemas.microsoft.com/office/drawing/2014/main" id="{2A5ED1B6-4B82-474D-ACBC-5D12A6424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927" y="17436993"/>
            <a:ext cx="463458" cy="46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7E731269-EB70-46F4-A075-D3B3C1822B0C}"/>
              </a:ext>
            </a:extLst>
          </p:cNvPr>
          <p:cNvSpPr txBox="1"/>
          <p:nvPr/>
        </p:nvSpPr>
        <p:spPr>
          <a:xfrm>
            <a:off x="12282313" y="17545206"/>
            <a:ext cx="1005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Monkeys</a:t>
            </a:r>
            <a:endParaRPr lang="en-US" sz="30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64D0DD3A-4756-4D54-B22B-0250289789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80969" y="18086834"/>
            <a:ext cx="435804" cy="270821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3997F99A-6E28-47A0-8C05-235FB1AF29B7}"/>
              </a:ext>
            </a:extLst>
          </p:cNvPr>
          <p:cNvSpPr txBox="1"/>
          <p:nvPr/>
        </p:nvSpPr>
        <p:spPr>
          <a:xfrm>
            <a:off x="12269623" y="18052969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Pinnipeds</a:t>
            </a:r>
            <a:endParaRPr lang="en-US" sz="3000" dirty="0"/>
          </a:p>
        </p:txBody>
      </p:sp>
      <p:pic>
        <p:nvPicPr>
          <p:cNvPr id="257" name="Picture 256">
            <a:extLst>
              <a:ext uri="{FF2B5EF4-FFF2-40B4-BE49-F238E27FC236}">
                <a16:creationId xmlns:a16="http://schemas.microsoft.com/office/drawing/2014/main" id="{C7D5DD51-8535-47FD-92EB-E8A1EA77FF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68475" y="18613513"/>
            <a:ext cx="413839" cy="222583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8A278E8D-270E-43D1-A554-16EA4D6D0DD5}"/>
              </a:ext>
            </a:extLst>
          </p:cNvPr>
          <p:cNvSpPr txBox="1"/>
          <p:nvPr/>
        </p:nvSpPr>
        <p:spPr>
          <a:xfrm>
            <a:off x="12257043" y="18539242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Bats</a:t>
            </a:r>
            <a:endParaRPr lang="en-US" sz="3000" dirty="0"/>
          </a:p>
        </p:txBody>
      </p:sp>
      <p:pic>
        <p:nvPicPr>
          <p:cNvPr id="259" name="Picture 14" descr="Opossum mammal animal silhouette - Free animals icons">
            <a:extLst>
              <a:ext uri="{FF2B5EF4-FFF2-40B4-BE49-F238E27FC236}">
                <a16:creationId xmlns:a16="http://schemas.microsoft.com/office/drawing/2014/main" id="{BF1AB037-6C22-46D5-91B2-2E5763492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809" y="18577372"/>
            <a:ext cx="347251" cy="34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TextBox 259">
            <a:extLst>
              <a:ext uri="{FF2B5EF4-FFF2-40B4-BE49-F238E27FC236}">
                <a16:creationId xmlns:a16="http://schemas.microsoft.com/office/drawing/2014/main" id="{045B54BF-04D6-4C50-A0A2-7749A8589A9C}"/>
              </a:ext>
            </a:extLst>
          </p:cNvPr>
          <p:cNvSpPr txBox="1"/>
          <p:nvPr/>
        </p:nvSpPr>
        <p:spPr>
          <a:xfrm>
            <a:off x="13719171" y="18568586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Opossums</a:t>
            </a:r>
            <a:endParaRPr lang="en-US" sz="3000" dirty="0"/>
          </a:p>
        </p:txBody>
      </p:sp>
      <p:pic>
        <p:nvPicPr>
          <p:cNvPr id="261" name="Picture 260" descr="A close up&#10;&#10;Description automatically generated">
            <a:extLst>
              <a:ext uri="{FF2B5EF4-FFF2-40B4-BE49-F238E27FC236}">
                <a16:creationId xmlns:a16="http://schemas.microsoft.com/office/drawing/2014/main" id="{55258905-0E3C-4038-A349-DBF21AC16C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822"/>
          <a:stretch/>
        </p:blipFill>
        <p:spPr>
          <a:xfrm>
            <a:off x="13425340" y="16998723"/>
            <a:ext cx="369211" cy="358563"/>
          </a:xfrm>
          <a:prstGeom prst="rect">
            <a:avLst/>
          </a:prstGeom>
        </p:spPr>
      </p:pic>
      <p:pic>
        <p:nvPicPr>
          <p:cNvPr id="262" name="Picture 20" descr="Vole stock photos and royalty-free images, vectors and illustrations |  Adobe Stock">
            <a:extLst>
              <a:ext uri="{FF2B5EF4-FFF2-40B4-BE49-F238E27FC236}">
                <a16:creationId xmlns:a16="http://schemas.microsoft.com/office/drawing/2014/main" id="{117DC7B4-3FFD-4D3B-8A52-5ED777A27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2540" y="17487190"/>
            <a:ext cx="407779" cy="40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3" name="Picture 22" descr="Free Icon | Chinchilla mammal animal silhouette">
            <a:extLst>
              <a:ext uri="{FF2B5EF4-FFF2-40B4-BE49-F238E27FC236}">
                <a16:creationId xmlns:a16="http://schemas.microsoft.com/office/drawing/2014/main" id="{E3AA617E-A590-4821-9B59-8DE39433D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266" y="18001401"/>
            <a:ext cx="369626" cy="36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4" name="TextBox 263">
            <a:extLst>
              <a:ext uri="{FF2B5EF4-FFF2-40B4-BE49-F238E27FC236}">
                <a16:creationId xmlns:a16="http://schemas.microsoft.com/office/drawing/2014/main" id="{73563FD9-7637-463C-A1A4-82D4034122E6}"/>
              </a:ext>
            </a:extLst>
          </p:cNvPr>
          <p:cNvSpPr txBox="1"/>
          <p:nvPr/>
        </p:nvSpPr>
        <p:spPr>
          <a:xfrm>
            <a:off x="13728801" y="18044180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Chinchillas</a:t>
            </a:r>
            <a:endParaRPr lang="en-US" sz="3000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861A6040-568F-4F95-87BD-2EA5A033F731}"/>
              </a:ext>
            </a:extLst>
          </p:cNvPr>
          <p:cNvSpPr txBox="1"/>
          <p:nvPr/>
        </p:nvSpPr>
        <p:spPr>
          <a:xfrm>
            <a:off x="13748058" y="17514960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Voles</a:t>
            </a:r>
            <a:endParaRPr lang="en-US" sz="3000" dirty="0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40F9A06D-9566-470D-9C20-FB7BB6011836}"/>
              </a:ext>
            </a:extLst>
          </p:cNvPr>
          <p:cNvSpPr txBox="1"/>
          <p:nvPr/>
        </p:nvSpPr>
        <p:spPr>
          <a:xfrm>
            <a:off x="13747329" y="17024583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Mice</a:t>
            </a:r>
            <a:endParaRPr 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C133A1-9C55-4249-AD2A-DA1132302975}"/>
              </a:ext>
            </a:extLst>
          </p:cNvPr>
          <p:cNvSpPr txBox="1"/>
          <p:nvPr/>
        </p:nvSpPr>
        <p:spPr>
          <a:xfrm>
            <a:off x="14955929" y="19202432"/>
            <a:ext cx="1527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Tan, C. (2021)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6614D28-6B54-4338-AAFB-B7B3523BF220}"/>
              </a:ext>
            </a:extLst>
          </p:cNvPr>
          <p:cNvCxnSpPr>
            <a:cxnSpLocks/>
          </p:cNvCxnSpPr>
          <p:nvPr/>
        </p:nvCxnSpPr>
        <p:spPr>
          <a:xfrm flipV="1">
            <a:off x="11732915" y="15348214"/>
            <a:ext cx="350982" cy="3811"/>
          </a:xfrm>
          <a:prstGeom prst="straightConnector1">
            <a:avLst/>
          </a:prstGeom>
          <a:ln w="3492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B5CA23F7-573E-4089-B8EA-EEBD3762CB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05367" y="15254878"/>
            <a:ext cx="366553" cy="197150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8072A5-E1C8-4AD7-A726-8C40007ABF10}"/>
              </a:ext>
            </a:extLst>
          </p:cNvPr>
          <p:cNvCxnSpPr>
            <a:cxnSpLocks/>
          </p:cNvCxnSpPr>
          <p:nvPr/>
        </p:nvCxnSpPr>
        <p:spPr>
          <a:xfrm flipH="1">
            <a:off x="15025239" y="14706626"/>
            <a:ext cx="406278" cy="364799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3BD3553-2078-41D9-9728-BCB4846DF239}"/>
              </a:ext>
            </a:extLst>
          </p:cNvPr>
          <p:cNvCxnSpPr>
            <a:cxnSpLocks/>
          </p:cNvCxnSpPr>
          <p:nvPr/>
        </p:nvCxnSpPr>
        <p:spPr>
          <a:xfrm flipH="1">
            <a:off x="15032493" y="15313931"/>
            <a:ext cx="557282" cy="0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E67E611-853E-48BE-B5F9-350939C8B857}"/>
              </a:ext>
            </a:extLst>
          </p:cNvPr>
          <p:cNvCxnSpPr>
            <a:cxnSpLocks/>
          </p:cNvCxnSpPr>
          <p:nvPr/>
        </p:nvCxnSpPr>
        <p:spPr>
          <a:xfrm flipH="1" flipV="1">
            <a:off x="15043784" y="15599894"/>
            <a:ext cx="498076" cy="291773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5F28295-08C7-4638-9FD5-4A18621468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518132" y="14296130"/>
            <a:ext cx="466594" cy="5717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F9EA45-D872-4310-8BDB-B71F5AAAD9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751429" y="15032718"/>
            <a:ext cx="708104" cy="501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DA26DD-5C6C-43E3-8F41-8E84DF1A338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631094" y="15585220"/>
            <a:ext cx="586930" cy="697374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171FE03-ECAE-450A-AEFE-164816F77737}"/>
              </a:ext>
            </a:extLst>
          </p:cNvPr>
          <p:cNvCxnSpPr>
            <a:cxnSpLocks/>
          </p:cNvCxnSpPr>
          <p:nvPr/>
        </p:nvCxnSpPr>
        <p:spPr>
          <a:xfrm>
            <a:off x="14446474" y="14582009"/>
            <a:ext cx="0" cy="514301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8" descr="Dog Silhouette Clipart | Dunia Belajar">
            <a:extLst>
              <a:ext uri="{FF2B5EF4-FFF2-40B4-BE49-F238E27FC236}">
                <a16:creationId xmlns:a16="http://schemas.microsoft.com/office/drawing/2014/main" id="{001CE36A-1536-40E7-A22B-E710F2E0E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7793" y="14038979"/>
            <a:ext cx="540132" cy="51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A5C15A73-D06D-4C13-A604-17ED124E8EB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857864" y="17916447"/>
            <a:ext cx="394077" cy="468231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D246F4A0-4DD4-4B96-9512-5C321E2A548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835442" y="17512950"/>
            <a:ext cx="522387" cy="369626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2AE5AC98-9440-4412-89D9-737F14E3DA3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0385" y="17028825"/>
            <a:ext cx="269358" cy="33007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AF9AF165-A74D-413A-ABF7-5DB91F7AE086}"/>
              </a:ext>
            </a:extLst>
          </p:cNvPr>
          <p:cNvSpPr txBox="1"/>
          <p:nvPr/>
        </p:nvSpPr>
        <p:spPr>
          <a:xfrm>
            <a:off x="15292806" y="18054339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Elk</a:t>
            </a:r>
            <a:endParaRPr lang="en-US" sz="3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100C12-8108-445A-AAF5-97300C3BA462}"/>
              </a:ext>
            </a:extLst>
          </p:cNvPr>
          <p:cNvSpPr txBox="1"/>
          <p:nvPr/>
        </p:nvSpPr>
        <p:spPr>
          <a:xfrm>
            <a:off x="15302538" y="17525119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Cow</a:t>
            </a:r>
            <a:endParaRPr lang="en-US" sz="30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2206DB3-5188-4614-9791-CF50D2EEDB26}"/>
              </a:ext>
            </a:extLst>
          </p:cNvPr>
          <p:cNvSpPr txBox="1"/>
          <p:nvPr/>
        </p:nvSpPr>
        <p:spPr>
          <a:xfrm>
            <a:off x="15301809" y="17034744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Sheep</a:t>
            </a:r>
            <a:endParaRPr lang="en-US" sz="30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E50CDA4-9E25-408C-BD39-D25194B2A7F2}"/>
              </a:ext>
            </a:extLst>
          </p:cNvPr>
          <p:cNvCxnSpPr>
            <a:cxnSpLocks/>
          </p:cNvCxnSpPr>
          <p:nvPr/>
        </p:nvCxnSpPr>
        <p:spPr>
          <a:xfrm flipH="1">
            <a:off x="14763000" y="14546932"/>
            <a:ext cx="197468" cy="531427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ilhouette Horses | Horse silhouette, Horse clip art, Horse clipping">
            <a:extLst>
              <a:ext uri="{FF2B5EF4-FFF2-40B4-BE49-F238E27FC236}">
                <a16:creationId xmlns:a16="http://schemas.microsoft.com/office/drawing/2014/main" id="{02A87055-EF58-409F-A4A5-BCB024442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318" y="14000152"/>
            <a:ext cx="542662" cy="43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Silhouette Horses | Horse silhouette, Horse clip art, Horse clipping">
            <a:extLst>
              <a:ext uri="{FF2B5EF4-FFF2-40B4-BE49-F238E27FC236}">
                <a16:creationId xmlns:a16="http://schemas.microsoft.com/office/drawing/2014/main" id="{C931AFC8-5E75-4341-89A7-50F091E7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7870" y="18572980"/>
            <a:ext cx="434902" cy="34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9F801408-B4AA-4FCA-A3F3-0E591913C1FC}"/>
              </a:ext>
            </a:extLst>
          </p:cNvPr>
          <p:cNvSpPr txBox="1"/>
          <p:nvPr/>
        </p:nvSpPr>
        <p:spPr>
          <a:xfrm>
            <a:off x="15302359" y="18599418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Horse</a:t>
            </a:r>
            <a:endParaRPr lang="en-US" sz="30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1FFC305-6C04-4767-8913-4673AFF38AE5}"/>
              </a:ext>
            </a:extLst>
          </p:cNvPr>
          <p:cNvSpPr txBox="1"/>
          <p:nvPr/>
        </p:nvSpPr>
        <p:spPr>
          <a:xfrm rot="5400000">
            <a:off x="11634620" y="10821215"/>
            <a:ext cx="5030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AGV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5B1F822-EDB1-421E-A4A3-84F3EE4891C1}"/>
              </a:ext>
            </a:extLst>
          </p:cNvPr>
          <p:cNvCxnSpPr>
            <a:cxnSpLocks/>
          </p:cNvCxnSpPr>
          <p:nvPr/>
        </p:nvCxnSpPr>
        <p:spPr>
          <a:xfrm>
            <a:off x="11754382" y="10854239"/>
            <a:ext cx="0" cy="3069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832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74A249FB-91D9-4A33-B79A-96C6EC319CFB}"/>
              </a:ext>
            </a:extLst>
          </p:cNvPr>
          <p:cNvSpPr/>
          <p:nvPr/>
        </p:nvSpPr>
        <p:spPr>
          <a:xfrm>
            <a:off x="3202924" y="868043"/>
            <a:ext cx="20331531" cy="15354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B0B8E991-ADC1-4E23-A1C6-CCBA3D29B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971" y="10207356"/>
            <a:ext cx="11072286" cy="6015097"/>
          </a:xfrm>
          <a:prstGeom prst="rect">
            <a:avLst/>
          </a:prstGeom>
        </p:spPr>
      </p:pic>
      <p:pic>
        <p:nvPicPr>
          <p:cNvPr id="29" name="Picture 28" descr="Diagram, venn diagram&#10;&#10;Description automatically generated">
            <a:extLst>
              <a:ext uri="{FF2B5EF4-FFF2-40B4-BE49-F238E27FC236}">
                <a16:creationId xmlns:a16="http://schemas.microsoft.com/office/drawing/2014/main" id="{D043FD43-1E6E-4A8B-B8A1-BCB497F34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654" y="10512525"/>
            <a:ext cx="9934801" cy="5349508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54AA3A3A-0EE3-479D-A3D6-B3D07C868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64" y="1341671"/>
            <a:ext cx="13020419" cy="771112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C0323749-0C89-46A8-B088-C15B47B8E58E}"/>
              </a:ext>
            </a:extLst>
          </p:cNvPr>
          <p:cNvSpPr txBox="1"/>
          <p:nvPr/>
        </p:nvSpPr>
        <p:spPr>
          <a:xfrm>
            <a:off x="7137720" y="6945844"/>
            <a:ext cx="2582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TAIP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Similar to VP3/apoptin in CAV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2EE082D-485C-41AB-861E-420ECF8243D6}"/>
              </a:ext>
            </a:extLst>
          </p:cNvPr>
          <p:cNvSpPr txBox="1"/>
          <p:nvPr/>
        </p:nvSpPr>
        <p:spPr>
          <a:xfrm>
            <a:off x="11875655" y="4803433"/>
            <a:ext cx="1527118" cy="64633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TTV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2345F2D-4AF2-4968-97DD-36E09EF262DE}"/>
              </a:ext>
            </a:extLst>
          </p:cNvPr>
          <p:cNvSpPr txBox="1"/>
          <p:nvPr/>
        </p:nvSpPr>
        <p:spPr>
          <a:xfrm>
            <a:off x="14852987" y="8817121"/>
            <a:ext cx="43422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Capsid protein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Arginine-rich N-terminus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Rep-like protein</a:t>
            </a:r>
          </a:p>
          <a:p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16C7D5D-BF72-4520-AA5A-4F05303F2295}"/>
              </a:ext>
            </a:extLst>
          </p:cNvPr>
          <p:cNvSpPr txBox="1"/>
          <p:nvPr/>
        </p:nvSpPr>
        <p:spPr>
          <a:xfrm>
            <a:off x="17436882" y="2967193"/>
            <a:ext cx="46427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Phosphatase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WX</a:t>
            </a:r>
            <a:r>
              <a:rPr lang="en-US" sz="2800" baseline="-25000" dirty="0">
                <a:solidFill>
                  <a:srgbClr val="0070C0"/>
                </a:solidFill>
              </a:rPr>
              <a:t>7</a:t>
            </a:r>
            <a:r>
              <a:rPr lang="en-US" sz="2800" dirty="0">
                <a:solidFill>
                  <a:srgbClr val="0070C0"/>
                </a:solidFill>
              </a:rPr>
              <a:t>HX</a:t>
            </a:r>
            <a:r>
              <a:rPr lang="en-US" sz="2800" baseline="-25000" dirty="0">
                <a:solidFill>
                  <a:srgbClr val="0070C0"/>
                </a:solidFill>
              </a:rPr>
              <a:t>3</a:t>
            </a:r>
            <a:r>
              <a:rPr lang="en-US" sz="2800" dirty="0">
                <a:solidFill>
                  <a:srgbClr val="0070C0"/>
                </a:solidFill>
              </a:rPr>
              <a:t>CXCX</a:t>
            </a:r>
            <a:r>
              <a:rPr lang="en-US" sz="2800" baseline="-25000" dirty="0">
                <a:solidFill>
                  <a:srgbClr val="0070C0"/>
                </a:solidFill>
              </a:rPr>
              <a:t>5</a:t>
            </a:r>
            <a:r>
              <a:rPr lang="en-US" sz="2800" dirty="0">
                <a:solidFill>
                  <a:srgbClr val="0070C0"/>
                </a:solidFill>
              </a:rPr>
              <a:t>H motif</a:t>
            </a:r>
          </a:p>
          <a:p>
            <a:endParaRPr lang="en-US" sz="2800" dirty="0">
              <a:solidFill>
                <a:srgbClr val="0070C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A93973-ECDF-4E56-BC4E-D55F2476709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6916400" y="3583460"/>
            <a:ext cx="1772575" cy="30708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3F0CF4-3BCA-41BD-AC07-FA8325113D3F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5810271" y="6654261"/>
            <a:ext cx="2878704" cy="1453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0DB000-C611-4702-BD84-B146ACA37ACD}"/>
              </a:ext>
            </a:extLst>
          </p:cNvPr>
          <p:cNvSpPr txBox="1"/>
          <p:nvPr/>
        </p:nvSpPr>
        <p:spPr>
          <a:xfrm>
            <a:off x="18688975" y="6115652"/>
            <a:ext cx="2444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Conserved within family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61AAFE-6A9F-4031-B536-8162ED319430}"/>
              </a:ext>
            </a:extLst>
          </p:cNvPr>
          <p:cNvSpPr txBox="1"/>
          <p:nvPr/>
        </p:nvSpPr>
        <p:spPr>
          <a:xfrm>
            <a:off x="17859815" y="12767124"/>
            <a:ext cx="1527118" cy="64633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PCV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29562B-15EA-42D0-A1C6-4032EF714046}"/>
              </a:ext>
            </a:extLst>
          </p:cNvPr>
          <p:cNvSpPr/>
          <p:nvPr/>
        </p:nvSpPr>
        <p:spPr>
          <a:xfrm>
            <a:off x="7418895" y="12972054"/>
            <a:ext cx="2705493" cy="535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FE1B83-F42A-4453-BCB8-454C233F81AE}"/>
              </a:ext>
            </a:extLst>
          </p:cNvPr>
          <p:cNvSpPr txBox="1"/>
          <p:nvPr/>
        </p:nvSpPr>
        <p:spPr>
          <a:xfrm>
            <a:off x="7939440" y="12815251"/>
            <a:ext cx="1527118" cy="64633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E811FC-352B-4C84-9A41-E4CE0700AB74}"/>
              </a:ext>
            </a:extLst>
          </p:cNvPr>
          <p:cNvSpPr txBox="1"/>
          <p:nvPr/>
        </p:nvSpPr>
        <p:spPr>
          <a:xfrm>
            <a:off x="3202924" y="1341671"/>
            <a:ext cx="122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(a)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271E44-E547-48EA-9D0E-3C358D2E6478}"/>
              </a:ext>
            </a:extLst>
          </p:cNvPr>
          <p:cNvSpPr txBox="1"/>
          <p:nvPr/>
        </p:nvSpPr>
        <p:spPr>
          <a:xfrm>
            <a:off x="3202924" y="10485671"/>
            <a:ext cx="122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(b)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702C15-DA4D-4222-B76F-D1361B49585B}"/>
              </a:ext>
            </a:extLst>
          </p:cNvPr>
          <p:cNvSpPr txBox="1"/>
          <p:nvPr/>
        </p:nvSpPr>
        <p:spPr>
          <a:xfrm>
            <a:off x="13627084" y="10485671"/>
            <a:ext cx="122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490340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74A249FB-91D9-4A33-B79A-96C6EC319CFB}"/>
              </a:ext>
            </a:extLst>
          </p:cNvPr>
          <p:cNvSpPr/>
          <p:nvPr/>
        </p:nvSpPr>
        <p:spPr>
          <a:xfrm>
            <a:off x="6189964" y="1341671"/>
            <a:ext cx="14943063" cy="9291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54AA3A3A-0EE3-479D-A3D6-B3D07C868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64" y="1341671"/>
            <a:ext cx="13020419" cy="771112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C0323749-0C89-46A8-B088-C15B47B8E58E}"/>
              </a:ext>
            </a:extLst>
          </p:cNvPr>
          <p:cNvSpPr txBox="1"/>
          <p:nvPr/>
        </p:nvSpPr>
        <p:spPr>
          <a:xfrm>
            <a:off x="7137720" y="6945844"/>
            <a:ext cx="2582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TAIP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Similar to VP3/apoptin in CAV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2EE082D-485C-41AB-861E-420ECF8243D6}"/>
              </a:ext>
            </a:extLst>
          </p:cNvPr>
          <p:cNvSpPr txBox="1"/>
          <p:nvPr/>
        </p:nvSpPr>
        <p:spPr>
          <a:xfrm>
            <a:off x="11875655" y="4803433"/>
            <a:ext cx="1527118" cy="64633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TTV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2345F2D-4AF2-4968-97DD-36E09EF262DE}"/>
              </a:ext>
            </a:extLst>
          </p:cNvPr>
          <p:cNvSpPr txBox="1"/>
          <p:nvPr/>
        </p:nvSpPr>
        <p:spPr>
          <a:xfrm>
            <a:off x="14852987" y="8817121"/>
            <a:ext cx="43422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Capsid protein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Arginine-rich N-terminus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Rep-like protein</a:t>
            </a:r>
          </a:p>
          <a:p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16C7D5D-BF72-4520-AA5A-4F05303F2295}"/>
              </a:ext>
            </a:extLst>
          </p:cNvPr>
          <p:cNvSpPr txBox="1"/>
          <p:nvPr/>
        </p:nvSpPr>
        <p:spPr>
          <a:xfrm>
            <a:off x="17436882" y="2967193"/>
            <a:ext cx="36961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Phosphatase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WX</a:t>
            </a:r>
            <a:r>
              <a:rPr lang="en-US" sz="2800" baseline="-25000" dirty="0">
                <a:solidFill>
                  <a:srgbClr val="0070C0"/>
                </a:solidFill>
              </a:rPr>
              <a:t>7</a:t>
            </a:r>
            <a:r>
              <a:rPr lang="en-US" sz="2800" dirty="0">
                <a:solidFill>
                  <a:srgbClr val="0070C0"/>
                </a:solidFill>
              </a:rPr>
              <a:t>HX</a:t>
            </a:r>
            <a:r>
              <a:rPr lang="en-US" sz="2800" baseline="-25000" dirty="0">
                <a:solidFill>
                  <a:srgbClr val="0070C0"/>
                </a:solidFill>
              </a:rPr>
              <a:t>3</a:t>
            </a:r>
            <a:r>
              <a:rPr lang="en-US" sz="2800" dirty="0">
                <a:solidFill>
                  <a:srgbClr val="0070C0"/>
                </a:solidFill>
              </a:rPr>
              <a:t>CXCX</a:t>
            </a:r>
            <a:r>
              <a:rPr lang="en-US" sz="2800" baseline="-25000" dirty="0">
                <a:solidFill>
                  <a:srgbClr val="0070C0"/>
                </a:solidFill>
              </a:rPr>
              <a:t>5</a:t>
            </a:r>
            <a:r>
              <a:rPr lang="en-US" sz="2800" dirty="0">
                <a:solidFill>
                  <a:srgbClr val="0070C0"/>
                </a:solidFill>
              </a:rPr>
              <a:t>H motif</a:t>
            </a:r>
          </a:p>
          <a:p>
            <a:endParaRPr lang="en-US" sz="2800" dirty="0">
              <a:solidFill>
                <a:srgbClr val="0070C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A93973-ECDF-4E56-BC4E-D55F2476709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6916400" y="3583460"/>
            <a:ext cx="1772575" cy="30708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3F0CF4-3BCA-41BD-AC07-FA8325113D3F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5810271" y="6654261"/>
            <a:ext cx="2878704" cy="1453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0DB000-C611-4702-BD84-B146ACA37ACD}"/>
              </a:ext>
            </a:extLst>
          </p:cNvPr>
          <p:cNvSpPr txBox="1"/>
          <p:nvPr/>
        </p:nvSpPr>
        <p:spPr>
          <a:xfrm>
            <a:off x="18688975" y="6115652"/>
            <a:ext cx="2444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Conserved within family</a:t>
            </a:r>
          </a:p>
        </p:txBody>
      </p:sp>
    </p:spTree>
    <p:extLst>
      <p:ext uri="{BB962C8B-B14F-4D97-AF65-F5344CB8AC3E}">
        <p14:creationId xmlns:p14="http://schemas.microsoft.com/office/powerpoint/2010/main" val="1551429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74A249FB-91D9-4A33-B79A-96C6EC319CFB}"/>
              </a:ext>
            </a:extLst>
          </p:cNvPr>
          <p:cNvSpPr/>
          <p:nvPr/>
        </p:nvSpPr>
        <p:spPr>
          <a:xfrm>
            <a:off x="6189964" y="868042"/>
            <a:ext cx="15052073" cy="16566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pic>
        <p:nvPicPr>
          <p:cNvPr id="29" name="Picture 28" descr="Diagram, venn diagram&#10;&#10;Description automatically generated">
            <a:extLst>
              <a:ext uri="{FF2B5EF4-FFF2-40B4-BE49-F238E27FC236}">
                <a16:creationId xmlns:a16="http://schemas.microsoft.com/office/drawing/2014/main" id="{D043FD43-1E6E-4A8B-B8A1-BCB497F34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087" y="10558308"/>
            <a:ext cx="12317337" cy="6632412"/>
          </a:xfrm>
          <a:prstGeom prst="rect">
            <a:avLst/>
          </a:prstGeom>
          <a:ln w="50800">
            <a:noFill/>
          </a:ln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54AA3A3A-0EE3-479D-A3D6-B3D07C868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64" y="1341671"/>
            <a:ext cx="13020419" cy="771112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C0323749-0C89-46A8-B088-C15B47B8E58E}"/>
              </a:ext>
            </a:extLst>
          </p:cNvPr>
          <p:cNvSpPr txBox="1"/>
          <p:nvPr/>
        </p:nvSpPr>
        <p:spPr>
          <a:xfrm>
            <a:off x="7137720" y="6945844"/>
            <a:ext cx="2582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TAIP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Similar to VP3/apoptin in CAV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2EE082D-485C-41AB-861E-420ECF8243D6}"/>
              </a:ext>
            </a:extLst>
          </p:cNvPr>
          <p:cNvSpPr txBox="1"/>
          <p:nvPr/>
        </p:nvSpPr>
        <p:spPr>
          <a:xfrm>
            <a:off x="11875655" y="4803433"/>
            <a:ext cx="1527118" cy="64633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TTV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2345F2D-4AF2-4968-97DD-36E09EF262DE}"/>
              </a:ext>
            </a:extLst>
          </p:cNvPr>
          <p:cNvSpPr txBox="1"/>
          <p:nvPr/>
        </p:nvSpPr>
        <p:spPr>
          <a:xfrm>
            <a:off x="14852987" y="8817121"/>
            <a:ext cx="43422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Capsid protein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Arginine-rich N-terminus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Rep-like protein</a:t>
            </a:r>
          </a:p>
          <a:p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16C7D5D-BF72-4520-AA5A-4F05303F2295}"/>
              </a:ext>
            </a:extLst>
          </p:cNvPr>
          <p:cNvSpPr txBox="1"/>
          <p:nvPr/>
        </p:nvSpPr>
        <p:spPr>
          <a:xfrm>
            <a:off x="17436883" y="2967193"/>
            <a:ext cx="36961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Phosphatase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WX</a:t>
            </a:r>
            <a:r>
              <a:rPr lang="en-US" sz="2800" baseline="-25000" dirty="0">
                <a:solidFill>
                  <a:srgbClr val="0070C0"/>
                </a:solidFill>
              </a:rPr>
              <a:t>7</a:t>
            </a:r>
            <a:r>
              <a:rPr lang="en-US" sz="2800" dirty="0">
                <a:solidFill>
                  <a:srgbClr val="0070C0"/>
                </a:solidFill>
              </a:rPr>
              <a:t>HX</a:t>
            </a:r>
            <a:r>
              <a:rPr lang="en-US" sz="2800" baseline="-25000" dirty="0">
                <a:solidFill>
                  <a:srgbClr val="0070C0"/>
                </a:solidFill>
              </a:rPr>
              <a:t>3</a:t>
            </a:r>
            <a:r>
              <a:rPr lang="en-US" sz="2800" dirty="0">
                <a:solidFill>
                  <a:srgbClr val="0070C0"/>
                </a:solidFill>
              </a:rPr>
              <a:t>CXCX</a:t>
            </a:r>
            <a:r>
              <a:rPr lang="en-US" sz="2800" baseline="-25000" dirty="0">
                <a:solidFill>
                  <a:srgbClr val="0070C0"/>
                </a:solidFill>
              </a:rPr>
              <a:t>5</a:t>
            </a:r>
            <a:r>
              <a:rPr lang="en-US" sz="2800" dirty="0">
                <a:solidFill>
                  <a:srgbClr val="0070C0"/>
                </a:solidFill>
              </a:rPr>
              <a:t>H motif</a:t>
            </a:r>
          </a:p>
          <a:p>
            <a:endParaRPr lang="en-US" sz="2800" dirty="0">
              <a:solidFill>
                <a:srgbClr val="0070C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A93973-ECDF-4E56-BC4E-D55F2476709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6916400" y="3583460"/>
            <a:ext cx="1772575" cy="30708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3F0CF4-3BCA-41BD-AC07-FA8325113D3F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5810271" y="6654261"/>
            <a:ext cx="2878704" cy="14539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0DB000-C611-4702-BD84-B146ACA37ACD}"/>
              </a:ext>
            </a:extLst>
          </p:cNvPr>
          <p:cNvSpPr txBox="1"/>
          <p:nvPr/>
        </p:nvSpPr>
        <p:spPr>
          <a:xfrm>
            <a:off x="18688975" y="6115652"/>
            <a:ext cx="2444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Conserved within family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61AAFE-6A9F-4031-B536-8162ED319430}"/>
              </a:ext>
            </a:extLst>
          </p:cNvPr>
          <p:cNvSpPr txBox="1"/>
          <p:nvPr/>
        </p:nvSpPr>
        <p:spPr>
          <a:xfrm>
            <a:off x="11489495" y="13484274"/>
            <a:ext cx="1852318" cy="64633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PCV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E811FC-352B-4C84-9A41-E4CE0700AB74}"/>
              </a:ext>
            </a:extLst>
          </p:cNvPr>
          <p:cNvSpPr txBox="1"/>
          <p:nvPr/>
        </p:nvSpPr>
        <p:spPr>
          <a:xfrm>
            <a:off x="6520377" y="1513495"/>
            <a:ext cx="122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(a)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702C15-DA4D-4222-B76F-D1361B49585B}"/>
              </a:ext>
            </a:extLst>
          </p:cNvPr>
          <p:cNvSpPr txBox="1"/>
          <p:nvPr/>
        </p:nvSpPr>
        <p:spPr>
          <a:xfrm>
            <a:off x="6520377" y="10466939"/>
            <a:ext cx="122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187507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477">
            <a:extLst>
              <a:ext uri="{FF2B5EF4-FFF2-40B4-BE49-F238E27FC236}">
                <a16:creationId xmlns:a16="http://schemas.microsoft.com/office/drawing/2014/main" id="{79456C4E-B2C6-4577-BFCE-C8279D176DA6}"/>
              </a:ext>
            </a:extLst>
          </p:cNvPr>
          <p:cNvSpPr/>
          <p:nvPr/>
        </p:nvSpPr>
        <p:spPr>
          <a:xfrm>
            <a:off x="2481394" y="2651759"/>
            <a:ext cx="22799042" cy="16528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2D207585-CDFE-4C70-A140-F4DA1296418A}"/>
              </a:ext>
            </a:extLst>
          </p:cNvPr>
          <p:cNvSpPr/>
          <p:nvPr/>
        </p:nvSpPr>
        <p:spPr>
          <a:xfrm>
            <a:off x="2481396" y="3032759"/>
            <a:ext cx="21205256" cy="652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52D4E1EB-16B4-4B7A-B9B4-5C2420421C43}"/>
              </a:ext>
            </a:extLst>
          </p:cNvPr>
          <p:cNvSpPr/>
          <p:nvPr/>
        </p:nvSpPr>
        <p:spPr>
          <a:xfrm>
            <a:off x="16607347" y="6560225"/>
            <a:ext cx="6941115" cy="2890352"/>
          </a:xfrm>
          <a:prstGeom prst="rect">
            <a:avLst/>
          </a:prstGeom>
          <a:solidFill>
            <a:srgbClr val="F0FF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404791D6-BCE2-45EB-A641-C575E959081A}"/>
              </a:ext>
            </a:extLst>
          </p:cNvPr>
          <p:cNvSpPr/>
          <p:nvPr/>
        </p:nvSpPr>
        <p:spPr>
          <a:xfrm>
            <a:off x="9803914" y="6582545"/>
            <a:ext cx="6756826" cy="2879251"/>
          </a:xfrm>
          <a:prstGeom prst="rect">
            <a:avLst/>
          </a:prstGeom>
          <a:solidFill>
            <a:srgbClr val="FDFF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D7C7D661-B2D2-4B54-A2BE-85D35A5110FF}"/>
              </a:ext>
            </a:extLst>
          </p:cNvPr>
          <p:cNvSpPr/>
          <p:nvPr/>
        </p:nvSpPr>
        <p:spPr>
          <a:xfrm>
            <a:off x="2574116" y="6595077"/>
            <a:ext cx="7182214" cy="2853939"/>
          </a:xfrm>
          <a:prstGeom prst="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A3753A8C-F780-4EC5-A36B-3263DC92EC0F}"/>
              </a:ext>
            </a:extLst>
          </p:cNvPr>
          <p:cNvSpPr/>
          <p:nvPr/>
        </p:nvSpPr>
        <p:spPr>
          <a:xfrm>
            <a:off x="2570980" y="4343449"/>
            <a:ext cx="20977483" cy="21562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4051E35B-7462-4327-814D-F2572E34DBB9}"/>
              </a:ext>
            </a:extLst>
          </p:cNvPr>
          <p:cNvSpPr/>
          <p:nvPr/>
        </p:nvSpPr>
        <p:spPr>
          <a:xfrm>
            <a:off x="16607348" y="9529425"/>
            <a:ext cx="6941115" cy="9542968"/>
          </a:xfrm>
          <a:prstGeom prst="rect">
            <a:avLst/>
          </a:prstGeom>
          <a:solidFill>
            <a:srgbClr val="DEFFD5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2E4EE015-D6A8-4A18-A710-14D3A9395766}"/>
              </a:ext>
            </a:extLst>
          </p:cNvPr>
          <p:cNvSpPr/>
          <p:nvPr/>
        </p:nvSpPr>
        <p:spPr>
          <a:xfrm>
            <a:off x="9804807" y="9528044"/>
            <a:ext cx="6756826" cy="9560603"/>
          </a:xfrm>
          <a:prstGeom prst="rect">
            <a:avLst/>
          </a:prstGeom>
          <a:solidFill>
            <a:srgbClr val="FBFFD5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EC6696C4-ABC1-470A-9EA4-0F7F721C0DEA}"/>
              </a:ext>
            </a:extLst>
          </p:cNvPr>
          <p:cNvSpPr/>
          <p:nvPr/>
        </p:nvSpPr>
        <p:spPr>
          <a:xfrm>
            <a:off x="2566219" y="9528050"/>
            <a:ext cx="7191436" cy="9560603"/>
          </a:xfrm>
          <a:prstGeom prst="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CDBF1095-1C8A-45B4-9A4B-FDC42DFB79D8}"/>
              </a:ext>
            </a:extLst>
          </p:cNvPr>
          <p:cNvSpPr/>
          <p:nvPr/>
        </p:nvSpPr>
        <p:spPr>
          <a:xfrm>
            <a:off x="19701341" y="12675944"/>
            <a:ext cx="313663" cy="39031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C924CFDF-E31F-4D0B-B584-B13C5FF1BB82}"/>
              </a:ext>
            </a:extLst>
          </p:cNvPr>
          <p:cNvSpPr/>
          <p:nvPr/>
        </p:nvSpPr>
        <p:spPr>
          <a:xfrm>
            <a:off x="19381554" y="12668642"/>
            <a:ext cx="313663" cy="39031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8EA188F0-E08F-406B-931D-09F85FB295B6}"/>
              </a:ext>
            </a:extLst>
          </p:cNvPr>
          <p:cNvCxnSpPr>
            <a:cxnSpLocks/>
          </p:cNvCxnSpPr>
          <p:nvPr/>
        </p:nvCxnSpPr>
        <p:spPr>
          <a:xfrm>
            <a:off x="16969646" y="14346815"/>
            <a:ext cx="1656537" cy="0"/>
          </a:xfrm>
          <a:prstGeom prst="line">
            <a:avLst/>
          </a:prstGeom>
          <a:ln w="476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0E9AC299-3C27-45F2-AE13-6677EAAEC4A6}"/>
              </a:ext>
            </a:extLst>
          </p:cNvPr>
          <p:cNvCxnSpPr>
            <a:cxnSpLocks/>
          </p:cNvCxnSpPr>
          <p:nvPr/>
        </p:nvCxnSpPr>
        <p:spPr>
          <a:xfrm>
            <a:off x="16982898" y="14499217"/>
            <a:ext cx="1693696" cy="0"/>
          </a:xfrm>
          <a:prstGeom prst="line">
            <a:avLst/>
          </a:prstGeom>
          <a:ln w="476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A7CDE06-3177-4987-9BE8-DE62EC7095A3}"/>
              </a:ext>
            </a:extLst>
          </p:cNvPr>
          <p:cNvSpPr/>
          <p:nvPr/>
        </p:nvSpPr>
        <p:spPr>
          <a:xfrm>
            <a:off x="2738000" y="10470818"/>
            <a:ext cx="6900963" cy="413766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2DFC292-48FB-474A-B20A-E9DB747ACF1D}"/>
              </a:ext>
            </a:extLst>
          </p:cNvPr>
          <p:cNvCxnSpPr>
            <a:cxnSpLocks/>
          </p:cNvCxnSpPr>
          <p:nvPr/>
        </p:nvCxnSpPr>
        <p:spPr>
          <a:xfrm>
            <a:off x="3136044" y="12179085"/>
            <a:ext cx="5129939" cy="0"/>
          </a:xfrm>
          <a:prstGeom prst="line">
            <a:avLst/>
          </a:prstGeom>
          <a:ln w="476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CB5B100-146A-477B-AE86-99BB621795EA}"/>
              </a:ext>
            </a:extLst>
          </p:cNvPr>
          <p:cNvCxnSpPr>
            <a:cxnSpLocks/>
          </p:cNvCxnSpPr>
          <p:nvPr/>
        </p:nvCxnSpPr>
        <p:spPr>
          <a:xfrm flipV="1">
            <a:off x="3136043" y="12331486"/>
            <a:ext cx="5129940" cy="1"/>
          </a:xfrm>
          <a:prstGeom prst="line">
            <a:avLst/>
          </a:prstGeom>
          <a:ln w="476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294931-C89E-44FC-9AF5-767B9BF0EF4E}"/>
              </a:ext>
            </a:extLst>
          </p:cNvPr>
          <p:cNvSpPr txBox="1"/>
          <p:nvPr/>
        </p:nvSpPr>
        <p:spPr>
          <a:xfrm>
            <a:off x="2602511" y="3158712"/>
            <a:ext cx="4695200" cy="1077218"/>
          </a:xfrm>
          <a:prstGeom prst="rect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(a) Regulating host-gene expression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3E57CE-86BA-4E3B-849B-441B187F3B5F}"/>
              </a:ext>
            </a:extLst>
          </p:cNvPr>
          <p:cNvSpPr txBox="1"/>
          <p:nvPr/>
        </p:nvSpPr>
        <p:spPr>
          <a:xfrm>
            <a:off x="2727195" y="9688725"/>
            <a:ext cx="3076790" cy="584775"/>
          </a:xfrm>
          <a:prstGeom prst="rect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/>
              <a:t>(b) TFBS Mimicry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80B3B5-E35F-4C15-B0E7-248D12BC5AD3}"/>
              </a:ext>
            </a:extLst>
          </p:cNvPr>
          <p:cNvSpPr txBox="1"/>
          <p:nvPr/>
        </p:nvSpPr>
        <p:spPr>
          <a:xfrm>
            <a:off x="9861213" y="9608478"/>
            <a:ext cx="1760943" cy="584775"/>
          </a:xfrm>
          <a:prstGeom prst="rect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/>
              <a:t>(c) RNAi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6DB33D6-B73A-4E26-9B24-6A845F4CF013}"/>
              </a:ext>
            </a:extLst>
          </p:cNvPr>
          <p:cNvGrpSpPr/>
          <p:nvPr/>
        </p:nvGrpSpPr>
        <p:grpSpPr>
          <a:xfrm>
            <a:off x="5212179" y="11950483"/>
            <a:ext cx="1244573" cy="584775"/>
            <a:chOff x="4183904" y="11845173"/>
            <a:chExt cx="1244573" cy="76538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64918A-FBBB-49EE-BEC9-4087C1926C5E}"/>
                </a:ext>
              </a:extLst>
            </p:cNvPr>
            <p:cNvSpPr/>
            <p:nvPr/>
          </p:nvSpPr>
          <p:spPr>
            <a:xfrm>
              <a:off x="4215740" y="11886697"/>
              <a:ext cx="902525" cy="640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1ADD8F-2A41-4204-ADBB-8A8D5B8D9777}"/>
                </a:ext>
              </a:extLst>
            </p:cNvPr>
            <p:cNvSpPr txBox="1"/>
            <p:nvPr/>
          </p:nvSpPr>
          <p:spPr>
            <a:xfrm>
              <a:off x="4183904" y="11845173"/>
              <a:ext cx="1244573" cy="76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TFBS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8A7EBA-02DD-4C15-9094-38558BCE23CF}"/>
              </a:ext>
            </a:extLst>
          </p:cNvPr>
          <p:cNvGrpSpPr/>
          <p:nvPr/>
        </p:nvGrpSpPr>
        <p:grpSpPr>
          <a:xfrm>
            <a:off x="3541868" y="13056758"/>
            <a:ext cx="1172651" cy="640393"/>
            <a:chOff x="3408219" y="10985551"/>
            <a:chExt cx="1172651" cy="640393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0CED45C-A3BB-4FBB-8B08-1A9E93F6F0A2}"/>
                </a:ext>
              </a:extLst>
            </p:cNvPr>
            <p:cNvSpPr/>
            <p:nvPr/>
          </p:nvSpPr>
          <p:spPr>
            <a:xfrm>
              <a:off x="3408219" y="10985551"/>
              <a:ext cx="1056905" cy="640393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F98F39D-E7CC-4912-8F69-DEA3414AC729}"/>
                </a:ext>
              </a:extLst>
            </p:cNvPr>
            <p:cNvSpPr txBox="1"/>
            <p:nvPr/>
          </p:nvSpPr>
          <p:spPr>
            <a:xfrm>
              <a:off x="3653110" y="11013359"/>
              <a:ext cx="9277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TF</a:t>
              </a:r>
            </a:p>
          </p:txBody>
        </p:sp>
      </p:grpSp>
      <p:sp>
        <p:nvSpPr>
          <p:cNvPr id="40" name="Arc 39">
            <a:extLst>
              <a:ext uri="{FF2B5EF4-FFF2-40B4-BE49-F238E27FC236}">
                <a16:creationId xmlns:a16="http://schemas.microsoft.com/office/drawing/2014/main" id="{AE40AC01-BB42-4849-987C-67CD2DA04139}"/>
              </a:ext>
            </a:extLst>
          </p:cNvPr>
          <p:cNvSpPr/>
          <p:nvPr/>
        </p:nvSpPr>
        <p:spPr>
          <a:xfrm rot="5400000">
            <a:off x="3660080" y="11384580"/>
            <a:ext cx="1898770" cy="2173786"/>
          </a:xfrm>
          <a:prstGeom prst="arc">
            <a:avLst/>
          </a:prstGeom>
          <a:ln w="412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4278CB5-63F2-4B76-9430-D1D5977575C8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5401568" y="13237041"/>
            <a:ext cx="1170090" cy="2363490"/>
          </a:xfrm>
          <a:prstGeom prst="line">
            <a:avLst/>
          </a:prstGeom>
          <a:ln w="412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EB8122-259F-4D1F-9CC6-1730F12A4FA7}"/>
              </a:ext>
            </a:extLst>
          </p:cNvPr>
          <p:cNvCxnSpPr>
            <a:cxnSpLocks/>
          </p:cNvCxnSpPr>
          <p:nvPr/>
        </p:nvCxnSpPr>
        <p:spPr>
          <a:xfrm flipH="1">
            <a:off x="5258657" y="13147736"/>
            <a:ext cx="274580" cy="178611"/>
          </a:xfrm>
          <a:prstGeom prst="line">
            <a:avLst/>
          </a:prstGeom>
          <a:ln w="412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877CA4-5F08-42B5-B82F-A06301CEB76F}"/>
              </a:ext>
            </a:extLst>
          </p:cNvPr>
          <p:cNvSpPr txBox="1"/>
          <p:nvPr/>
        </p:nvSpPr>
        <p:spPr>
          <a:xfrm>
            <a:off x="3036895" y="11689821"/>
            <a:ext cx="1530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DNA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D2C736-51AD-499A-BF66-D11BD0A36545}"/>
              </a:ext>
            </a:extLst>
          </p:cNvPr>
          <p:cNvCxnSpPr>
            <a:cxnSpLocks/>
          </p:cNvCxnSpPr>
          <p:nvPr/>
        </p:nvCxnSpPr>
        <p:spPr>
          <a:xfrm>
            <a:off x="7533861" y="18471659"/>
            <a:ext cx="459790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378206-C0B8-4E53-8DEF-95F553CD4A27}"/>
              </a:ext>
            </a:extLst>
          </p:cNvPr>
          <p:cNvCxnSpPr>
            <a:cxnSpLocks/>
          </p:cNvCxnSpPr>
          <p:nvPr/>
        </p:nvCxnSpPr>
        <p:spPr>
          <a:xfrm>
            <a:off x="10310588" y="12173646"/>
            <a:ext cx="5452688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0DFE590-F541-44C2-A411-1EC9FF363C2B}"/>
              </a:ext>
            </a:extLst>
          </p:cNvPr>
          <p:cNvSpPr txBox="1"/>
          <p:nvPr/>
        </p:nvSpPr>
        <p:spPr>
          <a:xfrm>
            <a:off x="10185356" y="11591636"/>
            <a:ext cx="1912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Transcript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729E7F-DCC0-486A-A017-888D75899665}"/>
              </a:ext>
            </a:extLst>
          </p:cNvPr>
          <p:cNvGrpSpPr/>
          <p:nvPr/>
        </p:nvGrpSpPr>
        <p:grpSpPr>
          <a:xfrm>
            <a:off x="3629514" y="15600531"/>
            <a:ext cx="5731725" cy="4448952"/>
            <a:chOff x="4155717" y="15297341"/>
            <a:chExt cx="5731725" cy="4448952"/>
          </a:xfrm>
        </p:grpSpPr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6F748113-3AFF-45B2-90A9-322076A2AAD6}"/>
                </a:ext>
              </a:extLst>
            </p:cNvPr>
            <p:cNvSpPr/>
            <p:nvPr/>
          </p:nvSpPr>
          <p:spPr>
            <a:xfrm rot="16200000">
              <a:off x="5039282" y="14729915"/>
              <a:ext cx="3988345" cy="5707975"/>
            </a:xfrm>
            <a:prstGeom prst="arc">
              <a:avLst>
                <a:gd name="adj1" fmla="val 18391715"/>
                <a:gd name="adj2" fmla="val 3264724"/>
              </a:avLst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D0F4B611-654C-4B0D-8392-9EE5987BDBCB}"/>
                </a:ext>
              </a:extLst>
            </p:cNvPr>
            <p:cNvSpPr/>
            <p:nvPr/>
          </p:nvSpPr>
          <p:spPr>
            <a:xfrm rot="16200000">
              <a:off x="5015532" y="14898132"/>
              <a:ext cx="3988346" cy="5707975"/>
            </a:xfrm>
            <a:prstGeom prst="arc">
              <a:avLst>
                <a:gd name="adj1" fmla="val 18391715"/>
                <a:gd name="adj2" fmla="val 3264724"/>
              </a:avLst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AA9A36-77D8-426B-A7CE-CA82DAEE30F9}"/>
                </a:ext>
              </a:extLst>
            </p:cNvPr>
            <p:cNvSpPr txBox="1"/>
            <p:nvPr/>
          </p:nvSpPr>
          <p:spPr>
            <a:xfrm rot="20037710">
              <a:off x="4679631" y="15393388"/>
              <a:ext cx="15303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 DNA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7AC15EC-4EFE-47A3-8C5F-A8584A2600FD}"/>
                </a:ext>
              </a:extLst>
            </p:cNvPr>
            <p:cNvGrpSpPr/>
            <p:nvPr/>
          </p:nvGrpSpPr>
          <p:grpSpPr>
            <a:xfrm>
              <a:off x="6528528" y="15297341"/>
              <a:ext cx="1138665" cy="584775"/>
              <a:chOff x="4162040" y="11850746"/>
              <a:chExt cx="1138665" cy="765383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5D11A10-EFFB-47D8-A033-9D1CCD9B3661}"/>
                  </a:ext>
                </a:extLst>
              </p:cNvPr>
              <p:cNvSpPr/>
              <p:nvPr/>
            </p:nvSpPr>
            <p:spPr>
              <a:xfrm>
                <a:off x="4215740" y="11886697"/>
                <a:ext cx="902525" cy="6403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40E0619-F3E9-414E-8340-F6DF90F38B76}"/>
                  </a:ext>
                </a:extLst>
              </p:cNvPr>
              <p:cNvSpPr txBox="1"/>
              <p:nvPr/>
            </p:nvSpPr>
            <p:spPr>
              <a:xfrm>
                <a:off x="4162040" y="11850746"/>
                <a:ext cx="1138665" cy="765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TFBS</a:t>
                </a:r>
              </a:p>
            </p:txBody>
          </p:sp>
        </p:grp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F76B2CE-7542-4688-8052-318DF785C3CE}"/>
              </a:ext>
            </a:extLst>
          </p:cNvPr>
          <p:cNvCxnSpPr>
            <a:cxnSpLocks/>
          </p:cNvCxnSpPr>
          <p:nvPr/>
        </p:nvCxnSpPr>
        <p:spPr>
          <a:xfrm>
            <a:off x="10310588" y="17570696"/>
            <a:ext cx="543914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566A77D-1F39-464E-8E2B-462D7BD44CAB}"/>
              </a:ext>
            </a:extLst>
          </p:cNvPr>
          <p:cNvSpPr txBox="1"/>
          <p:nvPr/>
        </p:nvSpPr>
        <p:spPr>
          <a:xfrm>
            <a:off x="10180110" y="17036762"/>
            <a:ext cx="1923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Transcript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399887-249C-4EEF-95F8-535AD7D9E231}"/>
              </a:ext>
            </a:extLst>
          </p:cNvPr>
          <p:cNvCxnSpPr>
            <a:cxnSpLocks/>
          </p:cNvCxnSpPr>
          <p:nvPr/>
        </p:nvCxnSpPr>
        <p:spPr>
          <a:xfrm flipH="1" flipV="1">
            <a:off x="13030162" y="16346074"/>
            <a:ext cx="6770" cy="1068014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98C9D66-8E0A-4D2C-84D7-43D5DFF6DDA1}"/>
              </a:ext>
            </a:extLst>
          </p:cNvPr>
          <p:cNvSpPr txBox="1"/>
          <p:nvPr/>
        </p:nvSpPr>
        <p:spPr>
          <a:xfrm>
            <a:off x="13103396" y="16668631"/>
            <a:ext cx="261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Drosha, Dicer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641BF2F-9924-4239-95A1-DC9A1EDB614E}"/>
              </a:ext>
            </a:extLst>
          </p:cNvPr>
          <p:cNvSpPr txBox="1"/>
          <p:nvPr/>
        </p:nvSpPr>
        <p:spPr>
          <a:xfrm>
            <a:off x="10377964" y="15227684"/>
            <a:ext cx="1530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miRNA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B605918-05B4-456D-8967-5A787ABC4605}"/>
              </a:ext>
            </a:extLst>
          </p:cNvPr>
          <p:cNvSpPr txBox="1"/>
          <p:nvPr/>
        </p:nvSpPr>
        <p:spPr>
          <a:xfrm>
            <a:off x="12035838" y="15153493"/>
            <a:ext cx="153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--UGAGA--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FF821F0-2D50-4F43-A221-9630EF7409CB}"/>
              </a:ext>
            </a:extLst>
          </p:cNvPr>
          <p:cNvSpPr txBox="1"/>
          <p:nvPr/>
        </p:nvSpPr>
        <p:spPr>
          <a:xfrm>
            <a:off x="12066107" y="12133248"/>
            <a:ext cx="153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--ACUCU--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87FC3A3-7DDE-465F-BDB3-263C49690521}"/>
              </a:ext>
            </a:extLst>
          </p:cNvPr>
          <p:cNvSpPr/>
          <p:nvPr/>
        </p:nvSpPr>
        <p:spPr>
          <a:xfrm>
            <a:off x="12344651" y="15509508"/>
            <a:ext cx="1349061" cy="647262"/>
          </a:xfrm>
          <a:prstGeom prst="roundRect">
            <a:avLst/>
          </a:prstGeom>
          <a:solidFill>
            <a:srgbClr val="F480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6CD1956-CED2-47EA-A761-FA28ECF4D528}"/>
              </a:ext>
            </a:extLst>
          </p:cNvPr>
          <p:cNvSpPr txBox="1"/>
          <p:nvPr/>
        </p:nvSpPr>
        <p:spPr>
          <a:xfrm>
            <a:off x="12536625" y="15546269"/>
            <a:ext cx="1530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RISC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25583CD-B7EE-45B9-A12B-E84286C26E29}"/>
              </a:ext>
            </a:extLst>
          </p:cNvPr>
          <p:cNvCxnSpPr>
            <a:cxnSpLocks/>
          </p:cNvCxnSpPr>
          <p:nvPr/>
        </p:nvCxnSpPr>
        <p:spPr>
          <a:xfrm>
            <a:off x="11704827" y="15559478"/>
            <a:ext cx="2100908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DC7DEBB-882B-4012-9497-C1E018C731B5}"/>
              </a:ext>
            </a:extLst>
          </p:cNvPr>
          <p:cNvCxnSpPr>
            <a:cxnSpLocks/>
          </p:cNvCxnSpPr>
          <p:nvPr/>
        </p:nvCxnSpPr>
        <p:spPr>
          <a:xfrm>
            <a:off x="12411902" y="12507302"/>
            <a:ext cx="0" cy="26517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10E5B26-604D-4B87-8862-0FF814B40C9D}"/>
              </a:ext>
            </a:extLst>
          </p:cNvPr>
          <p:cNvCxnSpPr>
            <a:cxnSpLocks/>
          </p:cNvCxnSpPr>
          <p:nvPr/>
        </p:nvCxnSpPr>
        <p:spPr>
          <a:xfrm>
            <a:off x="12583878" y="12509801"/>
            <a:ext cx="0" cy="26517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52FAD95-A58D-4192-9269-12BA30E4F8C7}"/>
              </a:ext>
            </a:extLst>
          </p:cNvPr>
          <p:cNvCxnSpPr>
            <a:cxnSpLocks/>
          </p:cNvCxnSpPr>
          <p:nvPr/>
        </p:nvCxnSpPr>
        <p:spPr>
          <a:xfrm>
            <a:off x="12761678" y="12514381"/>
            <a:ext cx="0" cy="26517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032B1E2-8D32-4909-B2AD-1AE4541F4499}"/>
              </a:ext>
            </a:extLst>
          </p:cNvPr>
          <p:cNvCxnSpPr>
            <a:cxnSpLocks/>
          </p:cNvCxnSpPr>
          <p:nvPr/>
        </p:nvCxnSpPr>
        <p:spPr>
          <a:xfrm>
            <a:off x="12959154" y="12513239"/>
            <a:ext cx="0" cy="26517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A60CBCF-8AA6-4327-8C47-3AE801ABAA7A}"/>
              </a:ext>
            </a:extLst>
          </p:cNvPr>
          <p:cNvCxnSpPr>
            <a:cxnSpLocks/>
          </p:cNvCxnSpPr>
          <p:nvPr/>
        </p:nvCxnSpPr>
        <p:spPr>
          <a:xfrm>
            <a:off x="13169230" y="12517818"/>
            <a:ext cx="0" cy="26517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DD06B54-20AF-4ADE-BCFD-DE8907AD0B70}"/>
              </a:ext>
            </a:extLst>
          </p:cNvPr>
          <p:cNvSpPr txBox="1"/>
          <p:nvPr/>
        </p:nvSpPr>
        <p:spPr>
          <a:xfrm>
            <a:off x="13259583" y="13509567"/>
            <a:ext cx="2385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Base-pairing</a:t>
            </a:r>
          </a:p>
        </p:txBody>
      </p:sp>
      <p:pic>
        <p:nvPicPr>
          <p:cNvPr id="98" name="Picture 97" descr="A silhouette of a person&#10;&#10;Description automatically generated">
            <a:extLst>
              <a:ext uri="{FF2B5EF4-FFF2-40B4-BE49-F238E27FC236}">
                <a16:creationId xmlns:a16="http://schemas.microsoft.com/office/drawing/2014/main" id="{9C1A912D-4573-42EC-9A20-5ECE280CCE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73752" y="11809491"/>
            <a:ext cx="1995150" cy="199515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703E6DE-E465-4C56-B1DF-5F9B1ADB76B2}"/>
              </a:ext>
            </a:extLst>
          </p:cNvPr>
          <p:cNvSpPr txBox="1"/>
          <p:nvPr/>
        </p:nvSpPr>
        <p:spPr>
          <a:xfrm>
            <a:off x="24015958" y="11235916"/>
            <a:ext cx="153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Host</a:t>
            </a:r>
          </a:p>
        </p:txBody>
      </p:sp>
      <p:pic>
        <p:nvPicPr>
          <p:cNvPr id="1026" name="Picture 2" descr="Image result for icosahedron symbol">
            <a:extLst>
              <a:ext uri="{FF2B5EF4-FFF2-40B4-BE49-F238E27FC236}">
                <a16:creationId xmlns:a16="http://schemas.microsoft.com/office/drawing/2014/main" id="{BFD88BA8-33B1-49B6-B04D-8DC15149A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3849" y="16152761"/>
            <a:ext cx="1296587" cy="129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D559C0E-F12A-4EB7-AB67-09E226E786DA}"/>
              </a:ext>
            </a:extLst>
          </p:cNvPr>
          <p:cNvSpPr txBox="1"/>
          <p:nvPr/>
        </p:nvSpPr>
        <p:spPr>
          <a:xfrm>
            <a:off x="23986108" y="15580267"/>
            <a:ext cx="153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Virus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0DF95C3-F61C-4290-8887-9A11E120E835}"/>
              </a:ext>
            </a:extLst>
          </p:cNvPr>
          <p:cNvSpPr txBox="1"/>
          <p:nvPr/>
        </p:nvSpPr>
        <p:spPr>
          <a:xfrm>
            <a:off x="12347730" y="11387253"/>
            <a:ext cx="4202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RISC-mediated degradation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7B09968-06ED-4A4C-A219-5A8D1735130E}"/>
              </a:ext>
            </a:extLst>
          </p:cNvPr>
          <p:cNvGrpSpPr/>
          <p:nvPr/>
        </p:nvGrpSpPr>
        <p:grpSpPr>
          <a:xfrm>
            <a:off x="10310588" y="11030647"/>
            <a:ext cx="5403509" cy="45719"/>
            <a:chOff x="12279668" y="11076366"/>
            <a:chExt cx="5063452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14D5AD2-F16F-458F-9FE6-ADBE8BADF2DF}"/>
                </a:ext>
              </a:extLst>
            </p:cNvPr>
            <p:cNvCxnSpPr>
              <a:cxnSpLocks/>
            </p:cNvCxnSpPr>
            <p:nvPr/>
          </p:nvCxnSpPr>
          <p:spPr>
            <a:xfrm>
              <a:off x="12279668" y="11076366"/>
              <a:ext cx="1735101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358EA4D-47B5-49A5-AA6D-63060781157E}"/>
                </a:ext>
              </a:extLst>
            </p:cNvPr>
            <p:cNvCxnSpPr>
              <a:cxnSpLocks/>
            </p:cNvCxnSpPr>
            <p:nvPr/>
          </p:nvCxnSpPr>
          <p:spPr>
            <a:xfrm>
              <a:off x="14223205" y="11076366"/>
              <a:ext cx="664502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39FFFB7-B421-4995-9FBB-D7429C45267D}"/>
                </a:ext>
              </a:extLst>
            </p:cNvPr>
            <p:cNvCxnSpPr>
              <a:cxnSpLocks/>
            </p:cNvCxnSpPr>
            <p:nvPr/>
          </p:nvCxnSpPr>
          <p:spPr>
            <a:xfrm>
              <a:off x="15039433" y="11076366"/>
              <a:ext cx="664502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8AAFBEB-27AB-4A08-9706-49D63A5767BD}"/>
                </a:ext>
              </a:extLst>
            </p:cNvPr>
            <p:cNvCxnSpPr>
              <a:cxnSpLocks/>
            </p:cNvCxnSpPr>
            <p:nvPr/>
          </p:nvCxnSpPr>
          <p:spPr>
            <a:xfrm>
              <a:off x="15798157" y="11076366"/>
              <a:ext cx="1544963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E7B7291-959E-4F27-9702-BB8485A16FFA}"/>
              </a:ext>
            </a:extLst>
          </p:cNvPr>
          <p:cNvCxnSpPr/>
          <p:nvPr/>
        </p:nvCxnSpPr>
        <p:spPr>
          <a:xfrm flipV="1">
            <a:off x="12292811" y="11202056"/>
            <a:ext cx="0" cy="889628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5DB7C88-256C-44E8-8155-89E2FA74BF0E}"/>
              </a:ext>
            </a:extLst>
          </p:cNvPr>
          <p:cNvSpPr/>
          <p:nvPr/>
        </p:nvSpPr>
        <p:spPr>
          <a:xfrm>
            <a:off x="2725602" y="15048941"/>
            <a:ext cx="6900964" cy="289615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3771D7F-652E-480B-A654-9E7EAE7B9B51}"/>
              </a:ext>
            </a:extLst>
          </p:cNvPr>
          <p:cNvSpPr/>
          <p:nvPr/>
        </p:nvSpPr>
        <p:spPr>
          <a:xfrm>
            <a:off x="9919433" y="10461854"/>
            <a:ext cx="6538986" cy="413766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A3B853D-7B46-4CCB-97D2-F539908A6AE0}"/>
              </a:ext>
            </a:extLst>
          </p:cNvPr>
          <p:cNvSpPr/>
          <p:nvPr/>
        </p:nvSpPr>
        <p:spPr>
          <a:xfrm>
            <a:off x="9940210" y="15044175"/>
            <a:ext cx="6540511" cy="289615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BB938656-270B-492D-B0E7-545F7BA318E9}"/>
              </a:ext>
            </a:extLst>
          </p:cNvPr>
          <p:cNvGrpSpPr/>
          <p:nvPr/>
        </p:nvGrpSpPr>
        <p:grpSpPr>
          <a:xfrm>
            <a:off x="2548782" y="4392174"/>
            <a:ext cx="7503231" cy="2064475"/>
            <a:chOff x="3604463" y="4718951"/>
            <a:chExt cx="7503231" cy="20644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561547-3D71-4DE7-BEF7-1F967C790CA1}"/>
                </a:ext>
              </a:extLst>
            </p:cNvPr>
            <p:cNvSpPr txBox="1"/>
            <p:nvPr/>
          </p:nvSpPr>
          <p:spPr>
            <a:xfrm>
              <a:off x="3604463" y="5803033"/>
              <a:ext cx="1175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ORF1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B5D1AC-DA68-4C93-9971-CA8DF15BB210}"/>
                </a:ext>
              </a:extLst>
            </p:cNvPr>
            <p:cNvSpPr txBox="1"/>
            <p:nvPr/>
          </p:nvSpPr>
          <p:spPr>
            <a:xfrm>
              <a:off x="5585910" y="5396527"/>
              <a:ext cx="424326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IL-10</a:t>
              </a:r>
            </a:p>
            <a:p>
              <a:r>
                <a:rPr lang="en-US" sz="2800" dirty="0"/>
                <a:t>PD-1</a:t>
              </a:r>
            </a:p>
            <a:p>
              <a:r>
                <a:rPr lang="en-US" sz="2800" dirty="0"/>
                <a:t>SOCS-1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B0E47B-25D7-4A9E-A6BD-1BBB5301E505}"/>
                </a:ext>
              </a:extLst>
            </p:cNvPr>
            <p:cNvSpPr txBox="1"/>
            <p:nvPr/>
          </p:nvSpPr>
          <p:spPr>
            <a:xfrm>
              <a:off x="7747313" y="5766397"/>
              <a:ext cx="336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T-cell immunity </a:t>
              </a:r>
              <a:r>
                <a:rPr lang="en-US" sz="2800" b="1" dirty="0">
                  <a:solidFill>
                    <a:srgbClr val="FF0000"/>
                  </a:solidFill>
                </a:rPr>
                <a:t>↓</a:t>
              </a:r>
              <a:endParaRPr lang="en-US" sz="2800" dirty="0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8D659075-54AF-4E61-9738-E00498FE2F3C}"/>
                </a:ext>
              </a:extLst>
            </p:cNvPr>
            <p:cNvCxnSpPr>
              <a:cxnSpLocks/>
            </p:cNvCxnSpPr>
            <p:nvPr/>
          </p:nvCxnSpPr>
          <p:spPr>
            <a:xfrm>
              <a:off x="4792863" y="6084098"/>
              <a:ext cx="61152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ight Brace 201">
              <a:extLst>
                <a:ext uri="{FF2B5EF4-FFF2-40B4-BE49-F238E27FC236}">
                  <a16:creationId xmlns:a16="http://schemas.microsoft.com/office/drawing/2014/main" id="{A24B5E40-73AA-469E-91C6-2F11E5B4D7ED}"/>
                </a:ext>
              </a:extLst>
            </p:cNvPr>
            <p:cNvSpPr/>
            <p:nvPr/>
          </p:nvSpPr>
          <p:spPr>
            <a:xfrm>
              <a:off x="7226459" y="5433273"/>
              <a:ext cx="333819" cy="1313974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ABF7F4A-81A7-4F04-B6F9-D8E2D925D301}"/>
                </a:ext>
              </a:extLst>
            </p:cNvPr>
            <p:cNvSpPr txBox="1"/>
            <p:nvPr/>
          </p:nvSpPr>
          <p:spPr>
            <a:xfrm>
              <a:off x="6727344" y="5398431"/>
              <a:ext cx="62556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6">
                      <a:lumMod val="50000"/>
                    </a:schemeClr>
                  </a:solidFill>
                </a:rPr>
                <a:t>↑</a:t>
              </a:r>
            </a:p>
            <a:p>
              <a:r>
                <a:rPr lang="en-US" sz="2800" b="1" dirty="0">
                  <a:solidFill>
                    <a:schemeClr val="accent6">
                      <a:lumMod val="50000"/>
                    </a:schemeClr>
                  </a:solidFill>
                </a:rPr>
                <a:t>↑</a:t>
              </a:r>
            </a:p>
            <a:p>
              <a:r>
                <a:rPr lang="en-US" sz="2800" b="1" dirty="0">
                  <a:solidFill>
                    <a:schemeClr val="accent6">
                      <a:lumMod val="50000"/>
                    </a:schemeClr>
                  </a:solidFill>
                </a:rPr>
                <a:t>↑</a:t>
              </a:r>
              <a:endParaRPr lang="en-US" sz="28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026FB366-2E14-45BB-ADF0-95B37EDE7517}"/>
                </a:ext>
              </a:extLst>
            </p:cNvPr>
            <p:cNvSpPr txBox="1"/>
            <p:nvPr/>
          </p:nvSpPr>
          <p:spPr>
            <a:xfrm>
              <a:off x="3643904" y="4718951"/>
              <a:ext cx="56551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i="1" u="sng" dirty="0"/>
                <a:t>Singh and </a:t>
              </a:r>
              <a:r>
                <a:rPr lang="en-US" sz="3200" i="1" u="sng" dirty="0" err="1"/>
                <a:t>Ramamoorthy</a:t>
              </a:r>
              <a:r>
                <a:rPr lang="en-US" sz="3200" i="1" u="sng" dirty="0"/>
                <a:t> (2016)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55A3A14-C1E9-48E7-84B1-638572285CD7}"/>
              </a:ext>
            </a:extLst>
          </p:cNvPr>
          <p:cNvGrpSpPr/>
          <p:nvPr/>
        </p:nvGrpSpPr>
        <p:grpSpPr>
          <a:xfrm>
            <a:off x="5117506" y="7952818"/>
            <a:ext cx="3281928" cy="1414046"/>
            <a:chOff x="5794228" y="9856541"/>
            <a:chExt cx="2898814" cy="141404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D57DD9E-CF3E-47E3-9CEF-98557FF97F85}"/>
                </a:ext>
              </a:extLst>
            </p:cNvPr>
            <p:cNvSpPr txBox="1"/>
            <p:nvPr/>
          </p:nvSpPr>
          <p:spPr>
            <a:xfrm>
              <a:off x="5794228" y="9856541"/>
              <a:ext cx="19699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TNF-</a:t>
              </a:r>
              <a:r>
                <a:rPr lang="el-GR" sz="2800" dirty="0"/>
                <a:t>α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en-US" sz="2800" dirty="0"/>
                <a:t>IFN-γ</a:t>
              </a:r>
            </a:p>
            <a:p>
              <a:r>
                <a:rPr lang="en-US" sz="2800" dirty="0"/>
                <a:t>IL-17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25CA2C7-7B4A-42EA-8AB9-F77E9F598A55}"/>
                </a:ext>
              </a:extLst>
            </p:cNvPr>
            <p:cNvSpPr txBox="1"/>
            <p:nvPr/>
          </p:nvSpPr>
          <p:spPr>
            <a:xfrm>
              <a:off x="6723075" y="9885592"/>
              <a:ext cx="19699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↓</a:t>
              </a:r>
            </a:p>
            <a:p>
              <a:r>
                <a:rPr lang="en-US" sz="2800" b="1" dirty="0">
                  <a:solidFill>
                    <a:srgbClr val="FF0000"/>
                  </a:solidFill>
                </a:rPr>
                <a:t>↓</a:t>
              </a:r>
            </a:p>
            <a:p>
              <a:r>
                <a:rPr lang="en-US" sz="2800" b="1" dirty="0">
                  <a:solidFill>
                    <a:srgbClr val="FF0000"/>
                  </a:solidFill>
                </a:rPr>
                <a:t>↓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19CFEAC-0DA9-4639-86A2-0FDEAFAFD752}"/>
              </a:ext>
            </a:extLst>
          </p:cNvPr>
          <p:cNvCxnSpPr>
            <a:cxnSpLocks/>
          </p:cNvCxnSpPr>
          <p:nvPr/>
        </p:nvCxnSpPr>
        <p:spPr>
          <a:xfrm>
            <a:off x="4626503" y="8662375"/>
            <a:ext cx="37655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Right Brace 1052">
            <a:extLst>
              <a:ext uri="{FF2B5EF4-FFF2-40B4-BE49-F238E27FC236}">
                <a16:creationId xmlns:a16="http://schemas.microsoft.com/office/drawing/2014/main" id="{F11D8CA4-B592-42EF-9D77-4252FB7E292D}"/>
              </a:ext>
            </a:extLst>
          </p:cNvPr>
          <p:cNvSpPr/>
          <p:nvPr/>
        </p:nvSpPr>
        <p:spPr>
          <a:xfrm>
            <a:off x="6682979" y="8076754"/>
            <a:ext cx="172546" cy="1261059"/>
          </a:xfrm>
          <a:prstGeom prst="rightBrace">
            <a:avLst>
              <a:gd name="adj1" fmla="val 8333"/>
              <a:gd name="adj2" fmla="val 5070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A5A9CCA-6729-4196-8B4C-5342579789F4}"/>
              </a:ext>
            </a:extLst>
          </p:cNvPr>
          <p:cNvSpPr txBox="1"/>
          <p:nvPr/>
        </p:nvSpPr>
        <p:spPr>
          <a:xfrm>
            <a:off x="7008754" y="8372063"/>
            <a:ext cx="30363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Inflammation  </a:t>
            </a:r>
            <a:r>
              <a:rPr lang="en-US" sz="2800" b="1" dirty="0">
                <a:solidFill>
                  <a:srgbClr val="FF0000"/>
                </a:solidFill>
              </a:rPr>
              <a:t>↓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4C847C6-2804-4E63-A30D-9CDEC0670FCA}"/>
              </a:ext>
            </a:extLst>
          </p:cNvPr>
          <p:cNvSpPr txBox="1"/>
          <p:nvPr/>
        </p:nvSpPr>
        <p:spPr>
          <a:xfrm>
            <a:off x="2550161" y="8371430"/>
            <a:ext cx="2075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Usurp STAT4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011DC67-3D2F-43BD-9D00-FBEA86C09405}"/>
              </a:ext>
            </a:extLst>
          </p:cNvPr>
          <p:cNvSpPr txBox="1"/>
          <p:nvPr/>
        </p:nvSpPr>
        <p:spPr>
          <a:xfrm>
            <a:off x="2588223" y="6563033"/>
            <a:ext cx="640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 dirty="0"/>
              <a:t>Schulman and Davidson (2017)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24B8F4E-D502-4FF5-BCC4-5B1B9DD75230}"/>
              </a:ext>
            </a:extLst>
          </p:cNvPr>
          <p:cNvSpPr txBox="1"/>
          <p:nvPr/>
        </p:nvSpPr>
        <p:spPr>
          <a:xfrm>
            <a:off x="12251598" y="8433688"/>
            <a:ext cx="1742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ISG15 </a:t>
            </a:r>
            <a:r>
              <a:rPr lang="en-US" sz="2800" b="1" dirty="0">
                <a:solidFill>
                  <a:srgbClr val="FF0000"/>
                </a:solidFill>
              </a:rPr>
              <a:t>↓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A1614C8-7938-4681-A8D4-AB99D804E3BF}"/>
              </a:ext>
            </a:extLst>
          </p:cNvPr>
          <p:cNvSpPr txBox="1"/>
          <p:nvPr/>
        </p:nvSpPr>
        <p:spPr>
          <a:xfrm>
            <a:off x="14280648" y="8236884"/>
            <a:ext cx="27506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Antiviral response </a:t>
            </a:r>
            <a:r>
              <a:rPr lang="en-US" sz="2800" b="1" dirty="0">
                <a:solidFill>
                  <a:srgbClr val="FF0000"/>
                </a:solidFill>
              </a:rPr>
              <a:t>↓</a:t>
            </a:r>
            <a:endParaRPr lang="en-US" sz="2800" dirty="0"/>
          </a:p>
          <a:p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A9A2EB6D-7106-4D8C-89EF-69777252C43B}"/>
              </a:ext>
            </a:extLst>
          </p:cNvPr>
          <p:cNvCxnSpPr>
            <a:cxnSpLocks/>
          </p:cNvCxnSpPr>
          <p:nvPr/>
        </p:nvCxnSpPr>
        <p:spPr>
          <a:xfrm flipV="1">
            <a:off x="13829584" y="8752690"/>
            <a:ext cx="41363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05ADFED2-2390-480B-968A-51D8AB8AF993}"/>
              </a:ext>
            </a:extLst>
          </p:cNvPr>
          <p:cNvCxnSpPr>
            <a:cxnSpLocks/>
          </p:cNvCxnSpPr>
          <p:nvPr/>
        </p:nvCxnSpPr>
        <p:spPr>
          <a:xfrm flipV="1">
            <a:off x="11753673" y="8736106"/>
            <a:ext cx="465552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8DC60C27-C25F-4358-8A1B-F17E4BCC37E9}"/>
              </a:ext>
            </a:extLst>
          </p:cNvPr>
          <p:cNvSpPr txBox="1"/>
          <p:nvPr/>
        </p:nvSpPr>
        <p:spPr>
          <a:xfrm>
            <a:off x="9821484" y="8214233"/>
            <a:ext cx="2293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NMI transcript degraded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AC39BB71-CE6B-41E5-8C00-39664DCBAF59}"/>
              </a:ext>
            </a:extLst>
          </p:cNvPr>
          <p:cNvSpPr txBox="1"/>
          <p:nvPr/>
        </p:nvSpPr>
        <p:spPr>
          <a:xfrm>
            <a:off x="9861213" y="6589392"/>
            <a:ext cx="5655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 dirty="0"/>
              <a:t>Kincaid et al. (2013)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8F7B264C-3E34-41AC-A407-CF2B734B2470}"/>
              </a:ext>
            </a:extLst>
          </p:cNvPr>
          <p:cNvSpPr/>
          <p:nvPr/>
        </p:nvSpPr>
        <p:spPr>
          <a:xfrm>
            <a:off x="16713383" y="10470817"/>
            <a:ext cx="6716565" cy="416820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9B434BFA-525D-4E65-963F-4831385AD400}"/>
              </a:ext>
            </a:extLst>
          </p:cNvPr>
          <p:cNvSpPr/>
          <p:nvPr/>
        </p:nvSpPr>
        <p:spPr>
          <a:xfrm>
            <a:off x="16690850" y="15050294"/>
            <a:ext cx="6739098" cy="289615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B321E6B-1FCF-4D52-9C12-CDD2D540B54F}"/>
              </a:ext>
            </a:extLst>
          </p:cNvPr>
          <p:cNvSpPr/>
          <p:nvPr/>
        </p:nvSpPr>
        <p:spPr>
          <a:xfrm>
            <a:off x="19562712" y="16044450"/>
            <a:ext cx="1213724" cy="9830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2C14249-09F7-48BB-96BF-8536461E85F1}"/>
              </a:ext>
            </a:extLst>
          </p:cNvPr>
          <p:cNvSpPr txBox="1"/>
          <p:nvPr/>
        </p:nvSpPr>
        <p:spPr>
          <a:xfrm>
            <a:off x="19625221" y="16252944"/>
            <a:ext cx="1213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ORF2</a:t>
            </a: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8888B77-DDEC-4365-A971-A30CF8CA596B}"/>
              </a:ext>
            </a:extLst>
          </p:cNvPr>
          <p:cNvGrpSpPr/>
          <p:nvPr/>
        </p:nvGrpSpPr>
        <p:grpSpPr>
          <a:xfrm rot="7293267">
            <a:off x="22091581" y="10228441"/>
            <a:ext cx="708556" cy="1141323"/>
            <a:chOff x="22684031" y="12291784"/>
            <a:chExt cx="708556" cy="1141323"/>
          </a:xfrm>
        </p:grpSpPr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CEDEB1E9-1386-497D-8F26-B5FF2AACB400}"/>
                </a:ext>
              </a:extLst>
            </p:cNvPr>
            <p:cNvCxnSpPr>
              <a:cxnSpLocks/>
            </p:cNvCxnSpPr>
            <p:nvPr/>
          </p:nvCxnSpPr>
          <p:spPr>
            <a:xfrm rot="14306733" flipH="1">
              <a:off x="22406066" y="12569749"/>
              <a:ext cx="808306" cy="252376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FBADD9B2-EB59-4A32-AE06-51686176C506}"/>
                </a:ext>
              </a:extLst>
            </p:cNvPr>
            <p:cNvCxnSpPr>
              <a:cxnSpLocks/>
            </p:cNvCxnSpPr>
            <p:nvPr/>
          </p:nvCxnSpPr>
          <p:spPr>
            <a:xfrm rot="14306733" flipH="1">
              <a:off x="23083006" y="13123527"/>
              <a:ext cx="495975" cy="123186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FD7000C6-ABCE-474F-8942-EFBD457C5397}"/>
              </a:ext>
            </a:extLst>
          </p:cNvPr>
          <p:cNvCxnSpPr>
            <a:cxnSpLocks/>
          </p:cNvCxnSpPr>
          <p:nvPr/>
        </p:nvCxnSpPr>
        <p:spPr>
          <a:xfrm>
            <a:off x="23245881" y="10310672"/>
            <a:ext cx="0" cy="302364"/>
          </a:xfrm>
          <a:prstGeom prst="straightConnector1">
            <a:avLst/>
          </a:prstGeom>
          <a:ln w="41275" cap="rnd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77EB0F94-AF2D-4A5D-91B8-B2406E7B7EBB}"/>
              </a:ext>
            </a:extLst>
          </p:cNvPr>
          <p:cNvCxnSpPr>
            <a:cxnSpLocks/>
          </p:cNvCxnSpPr>
          <p:nvPr/>
        </p:nvCxnSpPr>
        <p:spPr>
          <a:xfrm>
            <a:off x="23130122" y="10159769"/>
            <a:ext cx="115759" cy="135957"/>
          </a:xfrm>
          <a:prstGeom prst="straightConnector1">
            <a:avLst/>
          </a:prstGeom>
          <a:ln w="41275" cap="rnd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7DEA7B68-8BBC-414C-8FFC-6EC52C7F9774}"/>
              </a:ext>
            </a:extLst>
          </p:cNvPr>
          <p:cNvCxnSpPr>
            <a:cxnSpLocks/>
          </p:cNvCxnSpPr>
          <p:nvPr/>
        </p:nvCxnSpPr>
        <p:spPr>
          <a:xfrm flipH="1">
            <a:off x="23239622" y="10173006"/>
            <a:ext cx="118508" cy="122720"/>
          </a:xfrm>
          <a:prstGeom prst="straightConnector1">
            <a:avLst/>
          </a:prstGeom>
          <a:ln w="41275" cap="rnd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Diamond 170">
            <a:extLst>
              <a:ext uri="{FF2B5EF4-FFF2-40B4-BE49-F238E27FC236}">
                <a16:creationId xmlns:a16="http://schemas.microsoft.com/office/drawing/2014/main" id="{E48BC08C-0375-4594-B9FB-6B0056B58E12}"/>
              </a:ext>
            </a:extLst>
          </p:cNvPr>
          <p:cNvSpPr/>
          <p:nvPr/>
        </p:nvSpPr>
        <p:spPr>
          <a:xfrm>
            <a:off x="23128970" y="9954685"/>
            <a:ext cx="219000" cy="27303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FA1A2A9E-19B0-4D31-81C7-E493C8DC40D5}"/>
              </a:ext>
            </a:extLst>
          </p:cNvPr>
          <p:cNvSpPr/>
          <p:nvPr/>
        </p:nvSpPr>
        <p:spPr>
          <a:xfrm>
            <a:off x="20705924" y="10612732"/>
            <a:ext cx="1021111" cy="56323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00B5401-286E-4103-A9E6-8CE155438CBA}"/>
              </a:ext>
            </a:extLst>
          </p:cNvPr>
          <p:cNvSpPr txBox="1"/>
          <p:nvPr/>
        </p:nvSpPr>
        <p:spPr>
          <a:xfrm>
            <a:off x="20857868" y="10612499"/>
            <a:ext cx="760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IKK</a:t>
            </a:r>
          </a:p>
        </p:txBody>
      </p: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AB71C723-900F-4E43-87E8-6602A5F6515D}"/>
              </a:ext>
            </a:extLst>
          </p:cNvPr>
          <p:cNvCxnSpPr>
            <a:cxnSpLocks/>
          </p:cNvCxnSpPr>
          <p:nvPr/>
        </p:nvCxnSpPr>
        <p:spPr>
          <a:xfrm flipH="1">
            <a:off x="20643520" y="11197274"/>
            <a:ext cx="625375" cy="8574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Rectangle: Rounded Corners 284">
            <a:extLst>
              <a:ext uri="{FF2B5EF4-FFF2-40B4-BE49-F238E27FC236}">
                <a16:creationId xmlns:a16="http://schemas.microsoft.com/office/drawing/2014/main" id="{C36AE0E8-3CA9-46ED-A91D-7E15E09C48D8}"/>
              </a:ext>
            </a:extLst>
          </p:cNvPr>
          <p:cNvSpPr/>
          <p:nvPr/>
        </p:nvSpPr>
        <p:spPr>
          <a:xfrm>
            <a:off x="19374508" y="12242692"/>
            <a:ext cx="907975" cy="56323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DDBDB08C-B011-4B94-AC5B-EA24633DE9B2}"/>
              </a:ext>
            </a:extLst>
          </p:cNvPr>
          <p:cNvSpPr txBox="1"/>
          <p:nvPr/>
        </p:nvSpPr>
        <p:spPr>
          <a:xfrm>
            <a:off x="19474407" y="12259121"/>
            <a:ext cx="216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</a:t>
            </a:r>
            <a:r>
              <a:rPr lang="el-GR" sz="3200" dirty="0"/>
              <a:t>κ</a:t>
            </a:r>
            <a:r>
              <a:rPr lang="en-US" sz="3200" dirty="0"/>
              <a:t>B</a:t>
            </a: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EF0666CD-8B7D-497D-B909-3803FF8D238F}"/>
              </a:ext>
            </a:extLst>
          </p:cNvPr>
          <p:cNvGrpSpPr/>
          <p:nvPr/>
        </p:nvGrpSpPr>
        <p:grpSpPr>
          <a:xfrm rot="16200000">
            <a:off x="20116936" y="12020220"/>
            <a:ext cx="724864" cy="595358"/>
            <a:chOff x="24493384" y="12561669"/>
            <a:chExt cx="724864" cy="268799"/>
          </a:xfrm>
        </p:grpSpPr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A4F4F0B8-1595-4916-B89C-3177BC20832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4874736" y="12554701"/>
              <a:ext cx="122735" cy="1404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681F0D15-81D5-4788-A8BA-7528AA8CD7A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4689325" y="12545946"/>
              <a:ext cx="127777" cy="1592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187042E8-88D5-409C-8495-708A476D4E07}"/>
                </a:ext>
              </a:extLst>
            </p:cNvPr>
            <p:cNvSpPr txBox="1"/>
            <p:nvPr/>
          </p:nvSpPr>
          <p:spPr>
            <a:xfrm rot="5400000">
              <a:off x="24603202" y="12540176"/>
              <a:ext cx="1804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2B66464F-60BB-44DF-A525-4CF714CA9922}"/>
                </a:ext>
              </a:extLst>
            </p:cNvPr>
            <p:cNvSpPr txBox="1"/>
            <p:nvPr/>
          </p:nvSpPr>
          <p:spPr>
            <a:xfrm rot="5400000">
              <a:off x="24927956" y="12539274"/>
              <a:ext cx="1804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</p:grpSp>
      <p:sp>
        <p:nvSpPr>
          <p:cNvPr id="218" name="Arc 217">
            <a:extLst>
              <a:ext uri="{FF2B5EF4-FFF2-40B4-BE49-F238E27FC236}">
                <a16:creationId xmlns:a16="http://schemas.microsoft.com/office/drawing/2014/main" id="{7B964D74-9F72-4D02-A501-55002E514367}"/>
              </a:ext>
            </a:extLst>
          </p:cNvPr>
          <p:cNvSpPr/>
          <p:nvPr/>
        </p:nvSpPr>
        <p:spPr>
          <a:xfrm rot="18925341">
            <a:off x="16832624" y="13304276"/>
            <a:ext cx="2839742" cy="2885885"/>
          </a:xfrm>
          <a:prstGeom prst="arc">
            <a:avLst>
              <a:gd name="adj1" fmla="val 14400832"/>
              <a:gd name="adj2" fmla="val 73135"/>
            </a:avLst>
          </a:prstGeom>
          <a:ln w="60325"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DDF5805-02F8-4771-8B0A-26F70011A437}"/>
              </a:ext>
            </a:extLst>
          </p:cNvPr>
          <p:cNvSpPr/>
          <p:nvPr/>
        </p:nvSpPr>
        <p:spPr>
          <a:xfrm>
            <a:off x="17464463" y="14121652"/>
            <a:ext cx="313663" cy="39031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D2A4DD83-C2A6-4C9D-BF23-0240F25F564D}"/>
              </a:ext>
            </a:extLst>
          </p:cNvPr>
          <p:cNvSpPr/>
          <p:nvPr/>
        </p:nvSpPr>
        <p:spPr>
          <a:xfrm>
            <a:off x="17144676" y="14114350"/>
            <a:ext cx="313663" cy="39031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DF5F13B2-297F-4032-9C9F-5E1656F0F2BC}"/>
              </a:ext>
            </a:extLst>
          </p:cNvPr>
          <p:cNvCxnSpPr>
            <a:cxnSpLocks/>
            <a:stCxn id="387" idx="3"/>
          </p:cNvCxnSpPr>
          <p:nvPr/>
        </p:nvCxnSpPr>
        <p:spPr>
          <a:xfrm flipH="1">
            <a:off x="18672781" y="13001793"/>
            <a:ext cx="754708" cy="66710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TextBox 355">
            <a:extLst>
              <a:ext uri="{FF2B5EF4-FFF2-40B4-BE49-F238E27FC236}">
                <a16:creationId xmlns:a16="http://schemas.microsoft.com/office/drawing/2014/main" id="{B2FE18AC-6272-49F5-8856-5CD9E75C6242}"/>
              </a:ext>
            </a:extLst>
          </p:cNvPr>
          <p:cNvSpPr txBox="1"/>
          <p:nvPr/>
        </p:nvSpPr>
        <p:spPr>
          <a:xfrm>
            <a:off x="17573767" y="13875716"/>
            <a:ext cx="4172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</a:t>
            </a:r>
            <a:r>
              <a:rPr lang="en-US" sz="2800" b="1" dirty="0">
                <a:solidFill>
                  <a:srgbClr val="74B230"/>
                </a:solidFill>
              </a:rPr>
              <a:t>↑</a:t>
            </a:r>
            <a:r>
              <a:rPr lang="en-US" sz="2800" dirty="0"/>
              <a:t>Pro-inflammatory genes </a:t>
            </a:r>
          </a:p>
        </p:txBody>
      </p:sp>
      <p:sp>
        <p:nvSpPr>
          <p:cNvPr id="242" name="Cylinder 241">
            <a:extLst>
              <a:ext uri="{FF2B5EF4-FFF2-40B4-BE49-F238E27FC236}">
                <a16:creationId xmlns:a16="http://schemas.microsoft.com/office/drawing/2014/main" id="{E55FD274-AC4A-4096-AF37-96B70A5C54A9}"/>
              </a:ext>
            </a:extLst>
          </p:cNvPr>
          <p:cNvSpPr/>
          <p:nvPr/>
        </p:nvSpPr>
        <p:spPr>
          <a:xfrm>
            <a:off x="16925463" y="11539226"/>
            <a:ext cx="472627" cy="6160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CBD653D6-D761-419A-B6C9-689EAE6049DC}"/>
              </a:ext>
            </a:extLst>
          </p:cNvPr>
          <p:cNvSpPr txBox="1"/>
          <p:nvPr/>
        </p:nvSpPr>
        <p:spPr>
          <a:xfrm>
            <a:off x="17288790" y="11333436"/>
            <a:ext cx="3515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Proteasome-mediated degradation</a:t>
            </a:r>
          </a:p>
        </p:txBody>
      </p: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BFB3747B-45C0-4D26-917A-28277108B692}"/>
              </a:ext>
            </a:extLst>
          </p:cNvPr>
          <p:cNvCxnSpPr>
            <a:cxnSpLocks/>
          </p:cNvCxnSpPr>
          <p:nvPr/>
        </p:nvCxnSpPr>
        <p:spPr>
          <a:xfrm flipH="1" flipV="1">
            <a:off x="17486785" y="12054674"/>
            <a:ext cx="1892986" cy="494882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TextBox 373">
            <a:extLst>
              <a:ext uri="{FF2B5EF4-FFF2-40B4-BE49-F238E27FC236}">
                <a16:creationId xmlns:a16="http://schemas.microsoft.com/office/drawing/2014/main" id="{2BD162E2-CE8C-4251-81A3-07BDC64104FD}"/>
              </a:ext>
            </a:extLst>
          </p:cNvPr>
          <p:cNvSpPr txBox="1"/>
          <p:nvPr/>
        </p:nvSpPr>
        <p:spPr>
          <a:xfrm>
            <a:off x="18497436" y="13126537"/>
            <a:ext cx="3515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Enters nucleus</a:t>
            </a:r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962C06C0-9364-4606-9475-E690F01AB5C9}"/>
              </a:ext>
            </a:extLst>
          </p:cNvPr>
          <p:cNvGrpSpPr/>
          <p:nvPr/>
        </p:nvGrpSpPr>
        <p:grpSpPr>
          <a:xfrm rot="10800000">
            <a:off x="20250418" y="10757642"/>
            <a:ext cx="521756" cy="591665"/>
            <a:chOff x="25722322" y="10501890"/>
            <a:chExt cx="521756" cy="591665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651EA0F-AD9D-460F-BFD6-21A5B03A6D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22322" y="10799745"/>
              <a:ext cx="280660" cy="1012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49F5356-95AE-4F71-87A7-69AD9A808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28139" y="10688797"/>
              <a:ext cx="274843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EEC2929-A9D0-4945-93BB-8C1367224FE1}"/>
                </a:ext>
              </a:extLst>
            </p:cNvPr>
            <p:cNvSpPr txBox="1"/>
            <p:nvPr/>
          </p:nvSpPr>
          <p:spPr>
            <a:xfrm rot="10800000">
              <a:off x="26054430" y="10501890"/>
              <a:ext cx="1804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05E8A9E8-B8DC-4468-B67C-AE37449046A4}"/>
                </a:ext>
              </a:extLst>
            </p:cNvPr>
            <p:cNvSpPr txBox="1"/>
            <p:nvPr/>
          </p:nvSpPr>
          <p:spPr>
            <a:xfrm rot="10800000">
              <a:off x="26054115" y="10693445"/>
              <a:ext cx="1804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2B8BE02B-B462-483F-A6A8-BA1B6F4B335F}"/>
                </a:ext>
              </a:extLst>
            </p:cNvPr>
            <p:cNvSpPr/>
            <p:nvPr/>
          </p:nvSpPr>
          <p:spPr>
            <a:xfrm>
              <a:off x="25933855" y="10592926"/>
              <a:ext cx="310223" cy="423519"/>
            </a:xfrm>
            <a:prstGeom prst="rect">
              <a:avLst/>
            </a:prstGeom>
            <a:noFill/>
            <a:ln w="349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E0938760-042E-4A43-B16E-B14CD1D23731}"/>
              </a:ext>
            </a:extLst>
          </p:cNvPr>
          <p:cNvSpPr txBox="1"/>
          <p:nvPr/>
        </p:nvSpPr>
        <p:spPr>
          <a:xfrm>
            <a:off x="16860539" y="10390292"/>
            <a:ext cx="3461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Activating phosphates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06BF2D49-B0A1-4F3F-91CE-0DC2C220DE5A}"/>
              </a:ext>
            </a:extLst>
          </p:cNvPr>
          <p:cNvSpPr txBox="1"/>
          <p:nvPr/>
        </p:nvSpPr>
        <p:spPr>
          <a:xfrm>
            <a:off x="19035493" y="17082627"/>
            <a:ext cx="3019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Phosphatase-like?</a:t>
            </a:r>
          </a:p>
        </p:txBody>
      </p:sp>
      <p:sp>
        <p:nvSpPr>
          <p:cNvPr id="307" name="Arc 306">
            <a:extLst>
              <a:ext uri="{FF2B5EF4-FFF2-40B4-BE49-F238E27FC236}">
                <a16:creationId xmlns:a16="http://schemas.microsoft.com/office/drawing/2014/main" id="{EED2AA8C-F848-4AEB-938B-693082FDA295}"/>
              </a:ext>
            </a:extLst>
          </p:cNvPr>
          <p:cNvSpPr/>
          <p:nvPr/>
        </p:nvSpPr>
        <p:spPr>
          <a:xfrm rot="2858314">
            <a:off x="16964016" y="11222374"/>
            <a:ext cx="5858197" cy="5342040"/>
          </a:xfrm>
          <a:prstGeom prst="arc">
            <a:avLst>
              <a:gd name="adj1" fmla="val 15137302"/>
              <a:gd name="adj2" fmla="val 1401983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243CDB44-613C-44B6-980C-DE66C8612C7D}"/>
              </a:ext>
            </a:extLst>
          </p:cNvPr>
          <p:cNvSpPr txBox="1"/>
          <p:nvPr/>
        </p:nvSpPr>
        <p:spPr>
          <a:xfrm>
            <a:off x="16710726" y="9644329"/>
            <a:ext cx="4202387" cy="584775"/>
          </a:xfrm>
          <a:prstGeom prst="rect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/>
              <a:t>(d) Protein interactions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7826B72B-DF1A-48F8-A60B-0A4F504E22F8}"/>
              </a:ext>
            </a:extLst>
          </p:cNvPr>
          <p:cNvSpPr txBox="1"/>
          <p:nvPr/>
        </p:nvSpPr>
        <p:spPr>
          <a:xfrm>
            <a:off x="5695920" y="18040335"/>
            <a:ext cx="1530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DNA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9BD4B5F8-F0F5-4B17-A68A-30AF0D1348CB}"/>
              </a:ext>
            </a:extLst>
          </p:cNvPr>
          <p:cNvSpPr txBox="1"/>
          <p:nvPr/>
        </p:nvSpPr>
        <p:spPr>
          <a:xfrm>
            <a:off x="12490539" y="18086000"/>
            <a:ext cx="1530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RNA</a:t>
            </a: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0E74D054-25EF-4D50-9AB8-BE8BB2F001A5}"/>
              </a:ext>
            </a:extLst>
          </p:cNvPr>
          <p:cNvSpPr txBox="1"/>
          <p:nvPr/>
        </p:nvSpPr>
        <p:spPr>
          <a:xfrm>
            <a:off x="19201588" y="18061388"/>
            <a:ext cx="22168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Protein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0B058A27-38C2-453E-9C62-DDF657D4D765}"/>
              </a:ext>
            </a:extLst>
          </p:cNvPr>
          <p:cNvCxnSpPr>
            <a:cxnSpLocks/>
          </p:cNvCxnSpPr>
          <p:nvPr/>
        </p:nvCxnSpPr>
        <p:spPr>
          <a:xfrm flipH="1">
            <a:off x="21103447" y="11430498"/>
            <a:ext cx="201953" cy="257390"/>
          </a:xfrm>
          <a:prstGeom prst="line">
            <a:avLst/>
          </a:prstGeom>
          <a:ln w="412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9C38E0B1-572F-47CC-9C74-9CB4723DD592}"/>
              </a:ext>
            </a:extLst>
          </p:cNvPr>
          <p:cNvCxnSpPr>
            <a:cxnSpLocks/>
          </p:cNvCxnSpPr>
          <p:nvPr/>
        </p:nvCxnSpPr>
        <p:spPr>
          <a:xfrm flipV="1">
            <a:off x="18761577" y="8672105"/>
            <a:ext cx="465552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TextBox 424">
            <a:extLst>
              <a:ext uri="{FF2B5EF4-FFF2-40B4-BE49-F238E27FC236}">
                <a16:creationId xmlns:a16="http://schemas.microsoft.com/office/drawing/2014/main" id="{EE260310-5CC7-413C-9ABE-0B47CDAF76CE}"/>
              </a:ext>
            </a:extLst>
          </p:cNvPr>
          <p:cNvSpPr txBox="1"/>
          <p:nvPr/>
        </p:nvSpPr>
        <p:spPr>
          <a:xfrm>
            <a:off x="16593377" y="8160823"/>
            <a:ext cx="2403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Prevent NF-</a:t>
            </a:r>
            <a:r>
              <a:rPr lang="el-GR" sz="2800" dirty="0"/>
              <a:t>κ</a:t>
            </a:r>
            <a:r>
              <a:rPr lang="en-US" sz="2800" dirty="0"/>
              <a:t>B</a:t>
            </a:r>
          </a:p>
          <a:p>
            <a:r>
              <a:rPr lang="en-US" sz="2800" dirty="0"/>
              <a:t>translocation </a:t>
            </a: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6A660B54-2A8B-4CD3-BCAA-17880115CD5C}"/>
              </a:ext>
            </a:extLst>
          </p:cNvPr>
          <p:cNvSpPr txBox="1"/>
          <p:nvPr/>
        </p:nvSpPr>
        <p:spPr>
          <a:xfrm>
            <a:off x="16630685" y="6559985"/>
            <a:ext cx="5655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 dirty="0"/>
              <a:t>Zheng et al. (2007)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EC7DF3B9-A977-4315-A935-C016B692E4B2}"/>
              </a:ext>
            </a:extLst>
          </p:cNvPr>
          <p:cNvSpPr txBox="1"/>
          <p:nvPr/>
        </p:nvSpPr>
        <p:spPr>
          <a:xfrm>
            <a:off x="20495613" y="9647937"/>
            <a:ext cx="3260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Cytokine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E62051FF-A1AE-45F3-881C-AF54A5BFFD0B}"/>
              </a:ext>
            </a:extLst>
          </p:cNvPr>
          <p:cNvSpPr txBox="1"/>
          <p:nvPr/>
        </p:nvSpPr>
        <p:spPr>
          <a:xfrm>
            <a:off x="20511759" y="10024260"/>
            <a:ext cx="3260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Receptor</a:t>
            </a:r>
          </a:p>
        </p:txBody>
      </p: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4128587C-CC1B-449B-B24F-37688CE79380}"/>
              </a:ext>
            </a:extLst>
          </p:cNvPr>
          <p:cNvCxnSpPr>
            <a:cxnSpLocks/>
          </p:cNvCxnSpPr>
          <p:nvPr/>
        </p:nvCxnSpPr>
        <p:spPr>
          <a:xfrm>
            <a:off x="22715065" y="9923399"/>
            <a:ext cx="472936" cy="1381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EA6A3885-968A-4F27-982C-324D91833939}"/>
              </a:ext>
            </a:extLst>
          </p:cNvPr>
          <p:cNvCxnSpPr>
            <a:cxnSpLocks/>
          </p:cNvCxnSpPr>
          <p:nvPr/>
        </p:nvCxnSpPr>
        <p:spPr>
          <a:xfrm>
            <a:off x="22738117" y="10279677"/>
            <a:ext cx="494866" cy="946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TextBox 433">
            <a:extLst>
              <a:ext uri="{FF2B5EF4-FFF2-40B4-BE49-F238E27FC236}">
                <a16:creationId xmlns:a16="http://schemas.microsoft.com/office/drawing/2014/main" id="{E6FC2085-C722-4EE0-81D7-E7D120D6406D}"/>
              </a:ext>
            </a:extLst>
          </p:cNvPr>
          <p:cNvSpPr txBox="1"/>
          <p:nvPr/>
        </p:nvSpPr>
        <p:spPr>
          <a:xfrm>
            <a:off x="22025941" y="10875985"/>
            <a:ext cx="1434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Signal cascade</a:t>
            </a:r>
          </a:p>
        </p:txBody>
      </p: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5A4C6F03-2831-48F4-A883-677CD9161F91}"/>
              </a:ext>
            </a:extLst>
          </p:cNvPr>
          <p:cNvGrpSpPr/>
          <p:nvPr/>
        </p:nvGrpSpPr>
        <p:grpSpPr>
          <a:xfrm>
            <a:off x="19258335" y="7956560"/>
            <a:ext cx="3251654" cy="1408308"/>
            <a:chOff x="5794228" y="9833228"/>
            <a:chExt cx="2872073" cy="1408308"/>
          </a:xfrm>
        </p:grpSpPr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ED6A91F4-393C-47A1-8F1F-EAEB6F688713}"/>
                </a:ext>
              </a:extLst>
            </p:cNvPr>
            <p:cNvSpPr txBox="1"/>
            <p:nvPr/>
          </p:nvSpPr>
          <p:spPr>
            <a:xfrm>
              <a:off x="5794228" y="9856541"/>
              <a:ext cx="19699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IL-6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en-US" sz="2800" dirty="0"/>
                <a:t>IL-8</a:t>
              </a:r>
            </a:p>
            <a:p>
              <a:r>
                <a:rPr lang="en-US" sz="2800" dirty="0"/>
                <a:t>COX-2</a:t>
              </a:r>
            </a:p>
          </p:txBody>
        </p:sp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F4EDE8D4-F57F-415B-A5C8-4B6B9EAA2959}"/>
                </a:ext>
              </a:extLst>
            </p:cNvPr>
            <p:cNvSpPr txBox="1"/>
            <p:nvPr/>
          </p:nvSpPr>
          <p:spPr>
            <a:xfrm>
              <a:off x="6696334" y="9833228"/>
              <a:ext cx="19699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↓</a:t>
              </a:r>
            </a:p>
            <a:p>
              <a:r>
                <a:rPr lang="en-US" sz="2800" b="1" dirty="0">
                  <a:solidFill>
                    <a:srgbClr val="FF0000"/>
                  </a:solidFill>
                </a:rPr>
                <a:t>↓</a:t>
              </a:r>
            </a:p>
            <a:p>
              <a:r>
                <a:rPr lang="en-US" sz="2800" b="1" dirty="0">
                  <a:solidFill>
                    <a:srgbClr val="FF0000"/>
                  </a:solidFill>
                </a:rPr>
                <a:t>↓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39" name="Right Brace 438">
            <a:extLst>
              <a:ext uri="{FF2B5EF4-FFF2-40B4-BE49-F238E27FC236}">
                <a16:creationId xmlns:a16="http://schemas.microsoft.com/office/drawing/2014/main" id="{EA8C1000-77FC-4F39-8AC7-13263B6D564B}"/>
              </a:ext>
            </a:extLst>
          </p:cNvPr>
          <p:cNvSpPr/>
          <p:nvPr/>
        </p:nvSpPr>
        <p:spPr>
          <a:xfrm>
            <a:off x="20756391" y="8039997"/>
            <a:ext cx="190828" cy="121351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FD2A13A9-8712-4017-900C-CDEABAC3BD3F}"/>
              </a:ext>
            </a:extLst>
          </p:cNvPr>
          <p:cNvSpPr txBox="1"/>
          <p:nvPr/>
        </p:nvSpPr>
        <p:spPr>
          <a:xfrm>
            <a:off x="20979857" y="8313644"/>
            <a:ext cx="270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Inflammation  </a:t>
            </a:r>
            <a:r>
              <a:rPr lang="en-US" sz="2800" b="1" dirty="0">
                <a:solidFill>
                  <a:srgbClr val="FF0000"/>
                </a:solidFill>
              </a:rPr>
              <a:t>↓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5F27F9BC-BF4D-45C4-A6CA-329D82D66676}"/>
              </a:ext>
            </a:extLst>
          </p:cNvPr>
          <p:cNvCxnSpPr>
            <a:cxnSpLocks/>
          </p:cNvCxnSpPr>
          <p:nvPr/>
        </p:nvCxnSpPr>
        <p:spPr>
          <a:xfrm>
            <a:off x="14280648" y="18470720"/>
            <a:ext cx="439594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D00D91FF-AB60-4EEF-ACF2-16305DD7BE92}"/>
              </a:ext>
            </a:extLst>
          </p:cNvPr>
          <p:cNvSpPr txBox="1"/>
          <p:nvPr/>
        </p:nvSpPr>
        <p:spPr>
          <a:xfrm>
            <a:off x="8688669" y="18413410"/>
            <a:ext cx="3530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Transcription</a:t>
            </a: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C944CD54-6AA5-4DF7-865B-92F95D689246}"/>
              </a:ext>
            </a:extLst>
          </p:cNvPr>
          <p:cNvSpPr txBox="1"/>
          <p:nvPr/>
        </p:nvSpPr>
        <p:spPr>
          <a:xfrm>
            <a:off x="15478788" y="18418812"/>
            <a:ext cx="3530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Translation</a:t>
            </a: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37C91028-FE95-4563-AC7F-9F290E8F9B5D}"/>
              </a:ext>
            </a:extLst>
          </p:cNvPr>
          <p:cNvSpPr txBox="1"/>
          <p:nvPr/>
        </p:nvSpPr>
        <p:spPr>
          <a:xfrm>
            <a:off x="2574115" y="7190039"/>
            <a:ext cx="259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TFBS mimic</a:t>
            </a:r>
          </a:p>
        </p:txBody>
      </p:sp>
      <p:cxnSp>
        <p:nvCxnSpPr>
          <p:cNvPr id="467" name="Straight Arrow Connector 466">
            <a:extLst>
              <a:ext uri="{FF2B5EF4-FFF2-40B4-BE49-F238E27FC236}">
                <a16:creationId xmlns:a16="http://schemas.microsoft.com/office/drawing/2014/main" id="{12E27079-951F-4013-873D-DAE11401EF66}"/>
              </a:ext>
            </a:extLst>
          </p:cNvPr>
          <p:cNvCxnSpPr>
            <a:cxnSpLocks/>
          </p:cNvCxnSpPr>
          <p:nvPr/>
        </p:nvCxnSpPr>
        <p:spPr>
          <a:xfrm>
            <a:off x="3522572" y="7723591"/>
            <a:ext cx="0" cy="7100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TextBox 468">
            <a:extLst>
              <a:ext uri="{FF2B5EF4-FFF2-40B4-BE49-F238E27FC236}">
                <a16:creationId xmlns:a16="http://schemas.microsoft.com/office/drawing/2014/main" id="{BE0A9164-4A14-4C36-862A-EA1C3F94CE26}"/>
              </a:ext>
            </a:extLst>
          </p:cNvPr>
          <p:cNvSpPr txBox="1"/>
          <p:nvPr/>
        </p:nvSpPr>
        <p:spPr>
          <a:xfrm>
            <a:off x="9843459" y="7137710"/>
            <a:ext cx="3086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miRNA</a:t>
            </a:r>
          </a:p>
        </p:txBody>
      </p:sp>
      <p:cxnSp>
        <p:nvCxnSpPr>
          <p:cNvPr id="470" name="Straight Arrow Connector 469">
            <a:extLst>
              <a:ext uri="{FF2B5EF4-FFF2-40B4-BE49-F238E27FC236}">
                <a16:creationId xmlns:a16="http://schemas.microsoft.com/office/drawing/2014/main" id="{29ECCA4E-1FD1-4132-A6E3-8A0C2E59A977}"/>
              </a:ext>
            </a:extLst>
          </p:cNvPr>
          <p:cNvCxnSpPr>
            <a:cxnSpLocks/>
          </p:cNvCxnSpPr>
          <p:nvPr/>
        </p:nvCxnSpPr>
        <p:spPr>
          <a:xfrm>
            <a:off x="10398877" y="7692549"/>
            <a:ext cx="0" cy="575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2" name="TextBox 471">
            <a:extLst>
              <a:ext uri="{FF2B5EF4-FFF2-40B4-BE49-F238E27FC236}">
                <a16:creationId xmlns:a16="http://schemas.microsoft.com/office/drawing/2014/main" id="{02814F88-C5ED-4FD7-86B6-95AD2248F904}"/>
              </a:ext>
            </a:extLst>
          </p:cNvPr>
          <p:cNvSpPr txBox="1"/>
          <p:nvPr/>
        </p:nvSpPr>
        <p:spPr>
          <a:xfrm>
            <a:off x="16658800" y="7156282"/>
            <a:ext cx="3086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ORF2</a:t>
            </a:r>
          </a:p>
        </p:txBody>
      </p: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4EEDE906-3182-4777-8C29-33FDACA2843E}"/>
              </a:ext>
            </a:extLst>
          </p:cNvPr>
          <p:cNvCxnSpPr>
            <a:cxnSpLocks/>
          </p:cNvCxnSpPr>
          <p:nvPr/>
        </p:nvCxnSpPr>
        <p:spPr>
          <a:xfrm>
            <a:off x="17124336" y="7673492"/>
            <a:ext cx="0" cy="575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Rectangle 478">
            <a:extLst>
              <a:ext uri="{FF2B5EF4-FFF2-40B4-BE49-F238E27FC236}">
                <a16:creationId xmlns:a16="http://schemas.microsoft.com/office/drawing/2014/main" id="{7A4D0DC1-19AC-4B6E-9318-24F6F41A491D}"/>
              </a:ext>
            </a:extLst>
          </p:cNvPr>
          <p:cNvSpPr/>
          <p:nvPr/>
        </p:nvSpPr>
        <p:spPr>
          <a:xfrm>
            <a:off x="2481395" y="9434406"/>
            <a:ext cx="23087507" cy="9745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426898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8C248D-7C90-488A-9F19-E50FD8734854}"/>
              </a:ext>
            </a:extLst>
          </p:cNvPr>
          <p:cNvSpPr/>
          <p:nvPr/>
        </p:nvSpPr>
        <p:spPr>
          <a:xfrm>
            <a:off x="1029659" y="1987452"/>
            <a:ext cx="24149061" cy="252642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EE2397-0399-49B6-AFD4-9B68AFE08E29}"/>
              </a:ext>
            </a:extLst>
          </p:cNvPr>
          <p:cNvSpPr txBox="1"/>
          <p:nvPr/>
        </p:nvSpPr>
        <p:spPr>
          <a:xfrm>
            <a:off x="1029659" y="26666925"/>
            <a:ext cx="2783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Tan, C. (2021)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4DA892-34ED-4CB6-8300-E743EC28FF42}"/>
              </a:ext>
            </a:extLst>
          </p:cNvPr>
          <p:cNvGrpSpPr/>
          <p:nvPr/>
        </p:nvGrpSpPr>
        <p:grpSpPr>
          <a:xfrm>
            <a:off x="1663845" y="11721301"/>
            <a:ext cx="5157041" cy="7038773"/>
            <a:chOff x="4446370" y="16713078"/>
            <a:chExt cx="5715276" cy="775975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5A6816-CCF6-471C-8A53-9D460F4C92DE}"/>
                </a:ext>
              </a:extLst>
            </p:cNvPr>
            <p:cNvSpPr/>
            <p:nvPr/>
          </p:nvSpPr>
          <p:spPr>
            <a:xfrm>
              <a:off x="4446370" y="16713078"/>
              <a:ext cx="5217038" cy="7759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B7CE46-6D73-4D11-98F7-F06566BF41B8}"/>
                </a:ext>
              </a:extLst>
            </p:cNvPr>
            <p:cNvGrpSpPr/>
            <p:nvPr/>
          </p:nvGrpSpPr>
          <p:grpSpPr>
            <a:xfrm>
              <a:off x="4605252" y="16900672"/>
              <a:ext cx="5556394" cy="7535716"/>
              <a:chOff x="10743874" y="16020529"/>
              <a:chExt cx="3239764" cy="458412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CE1725D-7E89-4487-B646-8AC74FD506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32119" y="16020529"/>
                <a:ext cx="1703243" cy="4067744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EA9E6C9-6EC1-4442-B3B6-0FE1D37BCF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91560" y="20061657"/>
                <a:ext cx="140005" cy="2868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C7B661E-BE43-4F2A-A2E9-D7D326481B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21072" y="20052682"/>
                <a:ext cx="108979" cy="2753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514157-0570-45ED-8FAB-73EE47B09D14}"/>
                  </a:ext>
                </a:extLst>
              </p:cNvPr>
              <p:cNvSpPr txBox="1"/>
              <p:nvPr/>
            </p:nvSpPr>
            <p:spPr>
              <a:xfrm>
                <a:off x="11171188" y="20288109"/>
                <a:ext cx="822251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1739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4D99AE-5C85-4EED-AE22-F19FBC628E4F}"/>
                  </a:ext>
                </a:extLst>
              </p:cNvPr>
              <p:cNvSpPr txBox="1"/>
              <p:nvPr/>
            </p:nvSpPr>
            <p:spPr>
              <a:xfrm>
                <a:off x="12131610" y="20295766"/>
                <a:ext cx="822251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13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2CD120E-7EF8-43C0-8177-A7AEC14280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93015" y="17050412"/>
                <a:ext cx="568372" cy="103517"/>
              </a:xfrm>
              <a:prstGeom prst="line">
                <a:avLst/>
              </a:prstGeom>
              <a:ln w="50800">
                <a:head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370227-9892-44C5-BF6D-A8E06A029694}"/>
                  </a:ext>
                </a:extLst>
              </p:cNvPr>
              <p:cNvSpPr txBox="1"/>
              <p:nvPr/>
            </p:nvSpPr>
            <p:spPr>
              <a:xfrm>
                <a:off x="10743874" y="16402784"/>
                <a:ext cx="822251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+1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1FC71C-E682-46F5-9A6E-197855742D29}"/>
                  </a:ext>
                </a:extLst>
              </p:cNvPr>
              <p:cNvSpPr txBox="1"/>
              <p:nvPr/>
            </p:nvSpPr>
            <p:spPr>
              <a:xfrm>
                <a:off x="13161387" y="16969263"/>
                <a:ext cx="822251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Nick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DD200D-EC73-4003-9A6C-90270024AF40}"/>
                  </a:ext>
                </a:extLst>
              </p:cNvPr>
              <p:cNvSpPr txBox="1"/>
              <p:nvPr/>
            </p:nvSpPr>
            <p:spPr>
              <a:xfrm>
                <a:off x="12417474" y="17394748"/>
                <a:ext cx="568372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+9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AE349E-FF88-473B-BD57-EED2A312CEE7}"/>
                  </a:ext>
                </a:extLst>
              </p:cNvPr>
              <p:cNvSpPr txBox="1"/>
              <p:nvPr/>
            </p:nvSpPr>
            <p:spPr>
              <a:xfrm>
                <a:off x="11578620" y="16681080"/>
                <a:ext cx="690549" cy="341397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PCV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803A55-9EFD-4300-B389-D269EF3BD251}"/>
              </a:ext>
            </a:extLst>
          </p:cNvPr>
          <p:cNvGrpSpPr/>
          <p:nvPr/>
        </p:nvGrpSpPr>
        <p:grpSpPr>
          <a:xfrm>
            <a:off x="10453276" y="12116104"/>
            <a:ext cx="11780597" cy="6808529"/>
            <a:chOff x="14963486" y="13594479"/>
            <a:chExt cx="11780597" cy="68085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DED00E-018E-4E9C-B6BC-0EBB5251A86D}"/>
                </a:ext>
              </a:extLst>
            </p:cNvPr>
            <p:cNvSpPr txBox="1"/>
            <p:nvPr/>
          </p:nvSpPr>
          <p:spPr>
            <a:xfrm>
              <a:off x="14963486" y="14770697"/>
              <a:ext cx="2896624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b="1" dirty="0"/>
                <a:t>CAV</a:t>
              </a:r>
            </a:p>
            <a:p>
              <a:pPr algn="r"/>
              <a:r>
                <a:rPr lang="en-US" sz="4000" b="1" dirty="0"/>
                <a:t>TTV</a:t>
              </a:r>
            </a:p>
            <a:p>
              <a:pPr algn="r"/>
              <a:r>
                <a:rPr lang="en-US" sz="4000" b="1" dirty="0"/>
                <a:t>PCV</a:t>
              </a:r>
            </a:p>
            <a:p>
              <a:pPr algn="r"/>
              <a:r>
                <a:rPr lang="en-US" sz="4000" b="1" dirty="0"/>
                <a:t>CDFV</a:t>
              </a:r>
            </a:p>
            <a:p>
              <a:pPr algn="r"/>
              <a:r>
                <a:rPr lang="en-US" sz="4000" b="1" dirty="0"/>
                <a:t>SCSV</a:t>
              </a:r>
            </a:p>
            <a:p>
              <a:pPr algn="r"/>
              <a:r>
                <a:rPr lang="en-US" sz="4000" b="1" dirty="0"/>
                <a:t>BBTV</a:t>
              </a:r>
            </a:p>
            <a:p>
              <a:pPr algn="r"/>
              <a:r>
                <a:rPr lang="en-US" sz="4000" b="1" dirty="0" err="1"/>
                <a:t>Geminivirus</a:t>
              </a:r>
              <a:endParaRPr lang="en-US" sz="4000" b="1" dirty="0"/>
            </a:p>
            <a:p>
              <a:pPr algn="r"/>
              <a:r>
                <a:rPr lang="en-US" sz="4000" b="1" dirty="0"/>
                <a:t>φX174</a:t>
              </a:r>
            </a:p>
            <a:p>
              <a:pPr algn="r"/>
              <a:r>
                <a:rPr lang="en-US" sz="4000" b="1" dirty="0"/>
                <a:t>pC194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94C5995C-BD4A-4615-9AFF-53AA50ED3CB1}"/>
                </a:ext>
              </a:extLst>
            </p:cNvPr>
            <p:cNvSpPr/>
            <p:nvPr/>
          </p:nvSpPr>
          <p:spPr>
            <a:xfrm>
              <a:off x="23010216" y="16881587"/>
              <a:ext cx="264853" cy="1384283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D80A27D7-4581-4C8E-B143-D0B042FA9F92}"/>
                </a:ext>
              </a:extLst>
            </p:cNvPr>
            <p:cNvSpPr/>
            <p:nvPr/>
          </p:nvSpPr>
          <p:spPr>
            <a:xfrm>
              <a:off x="23002839" y="15019888"/>
              <a:ext cx="264853" cy="98512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E4D0BB-F32B-4441-8D7E-48AD2330F337}"/>
                </a:ext>
              </a:extLst>
            </p:cNvPr>
            <p:cNvSpPr txBox="1"/>
            <p:nvPr/>
          </p:nvSpPr>
          <p:spPr>
            <a:xfrm>
              <a:off x="23429986" y="15089228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/>
                <a:t>Anelloviridae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D01604-FEB4-4340-9B41-E63D844DBE82}"/>
                </a:ext>
              </a:extLst>
            </p:cNvPr>
            <p:cNvSpPr txBox="1"/>
            <p:nvPr/>
          </p:nvSpPr>
          <p:spPr>
            <a:xfrm>
              <a:off x="23178606" y="17098597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 err="1"/>
                <a:t>Nanoviridae</a:t>
              </a:r>
              <a:endParaRPr lang="en-US" sz="4000" i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F4EC58-D56D-4F80-9345-B73F1120192C}"/>
                </a:ext>
              </a:extLst>
            </p:cNvPr>
            <p:cNvSpPr txBox="1"/>
            <p:nvPr/>
          </p:nvSpPr>
          <p:spPr>
            <a:xfrm>
              <a:off x="23242197" y="18346111"/>
              <a:ext cx="31058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 err="1"/>
                <a:t>Geminiviridae</a:t>
              </a:r>
              <a:endParaRPr lang="en-US" sz="4000" i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0E256BA-E4FE-4F63-BA73-F0AB64828F1A}"/>
                </a:ext>
              </a:extLst>
            </p:cNvPr>
            <p:cNvSpPr txBox="1"/>
            <p:nvPr/>
          </p:nvSpPr>
          <p:spPr>
            <a:xfrm>
              <a:off x="23099908" y="15968425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 err="1"/>
                <a:t>Circoviridae</a:t>
              </a:r>
              <a:endParaRPr lang="en-US" sz="4000" i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BE4CB3B-100E-4911-BD51-14E6D558E135}"/>
                </a:ext>
              </a:extLst>
            </p:cNvPr>
            <p:cNvSpPr txBox="1"/>
            <p:nvPr/>
          </p:nvSpPr>
          <p:spPr>
            <a:xfrm>
              <a:off x="23142642" y="13594479"/>
              <a:ext cx="360144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u="sng" dirty="0"/>
                <a:t>Viral Family/</a:t>
              </a:r>
            </a:p>
            <a:p>
              <a:pPr algn="ctr"/>
              <a:r>
                <a:rPr lang="en-US" sz="4000" b="1" u="sng" dirty="0"/>
                <a:t>Replicon Type</a:t>
              </a:r>
            </a:p>
          </p:txBody>
        </p:sp>
        <p:pic>
          <p:nvPicPr>
            <p:cNvPr id="28" name="Picture 2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42DD99C-E836-466D-9F1C-32FDD8AF9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99374" y="14263303"/>
              <a:ext cx="5143899" cy="597287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3D20A7-D028-4AC7-9615-634B1E1FF5BC}"/>
                </a:ext>
              </a:extLst>
            </p:cNvPr>
            <p:cNvSpPr txBox="1"/>
            <p:nvPr/>
          </p:nvSpPr>
          <p:spPr>
            <a:xfrm>
              <a:off x="23181759" y="18916664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 err="1"/>
                <a:t>Microviridae</a:t>
              </a:r>
              <a:endParaRPr lang="en-US" sz="4000" i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81F52FE-6727-43B7-91A0-9020DC9A2782}"/>
                </a:ext>
              </a:extLst>
            </p:cNvPr>
            <p:cNvSpPr txBox="1"/>
            <p:nvPr/>
          </p:nvSpPr>
          <p:spPr>
            <a:xfrm>
              <a:off x="23283190" y="19622396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Plasmid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C9083C2-F519-441E-8092-76DECD04DA56}"/>
              </a:ext>
            </a:extLst>
          </p:cNvPr>
          <p:cNvGrpSpPr/>
          <p:nvPr/>
        </p:nvGrpSpPr>
        <p:grpSpPr>
          <a:xfrm>
            <a:off x="1666530" y="6068885"/>
            <a:ext cx="10745621" cy="8150325"/>
            <a:chOff x="5275432" y="13313530"/>
            <a:chExt cx="11179170" cy="947419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892B22-C219-4EA3-9DDC-C5390BEFE354}"/>
                </a:ext>
              </a:extLst>
            </p:cNvPr>
            <p:cNvSpPr/>
            <p:nvPr/>
          </p:nvSpPr>
          <p:spPr>
            <a:xfrm>
              <a:off x="5275432" y="13351372"/>
              <a:ext cx="6039322" cy="6324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C6BB9A5-0AAA-4190-9280-78073BE8A5FE}"/>
                </a:ext>
              </a:extLst>
            </p:cNvPr>
            <p:cNvGrpSpPr/>
            <p:nvPr/>
          </p:nvGrpSpPr>
          <p:grpSpPr>
            <a:xfrm>
              <a:off x="5332067" y="13330343"/>
              <a:ext cx="6181611" cy="6081848"/>
              <a:chOff x="10626010" y="16132177"/>
              <a:chExt cx="4372753" cy="4033477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DBE3FC9-0374-4C09-ABAC-F9CBF52B7A17}"/>
                  </a:ext>
                </a:extLst>
              </p:cNvPr>
              <p:cNvGrpSpPr/>
              <p:nvPr/>
            </p:nvGrpSpPr>
            <p:grpSpPr>
              <a:xfrm>
                <a:off x="10626010" y="16188220"/>
                <a:ext cx="3380446" cy="3977434"/>
                <a:chOff x="10414365" y="20969432"/>
                <a:chExt cx="3380446" cy="3977434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9C7CE797-F755-4B23-96BE-A2C2287514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414365" y="20969432"/>
                  <a:ext cx="3380446" cy="3977434"/>
                </a:xfrm>
                <a:prstGeom prst="rect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949059D-1CC7-4DA0-B20B-94AF7FBB75B1}"/>
                    </a:ext>
                  </a:extLst>
                </p:cNvPr>
                <p:cNvSpPr txBox="1"/>
                <p:nvPr/>
              </p:nvSpPr>
              <p:spPr>
                <a:xfrm>
                  <a:off x="11810624" y="23335552"/>
                  <a:ext cx="690549" cy="38782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/>
                    <a:t>TTV</a:t>
                  </a:r>
                </a:p>
              </p:txBody>
            </p:sp>
          </p:grp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8D265D9-A1D0-4630-911B-CE8B0373BC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20574" y="16351282"/>
                <a:ext cx="389616" cy="175767"/>
              </a:xfrm>
              <a:prstGeom prst="line">
                <a:avLst/>
              </a:prstGeom>
              <a:ln w="50800">
                <a:head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6B55C67-5050-40B5-89EC-ADB78DC80FEF}"/>
                  </a:ext>
                </a:extLst>
              </p:cNvPr>
              <p:cNvSpPr txBox="1"/>
              <p:nvPr/>
            </p:nvSpPr>
            <p:spPr>
              <a:xfrm>
                <a:off x="14185810" y="16132177"/>
                <a:ext cx="812953" cy="387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Nick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1B4E3C8-A6FA-4782-92DD-180A4C730D24}"/>
                </a:ext>
              </a:extLst>
            </p:cNvPr>
            <p:cNvCxnSpPr>
              <a:cxnSpLocks/>
            </p:cNvCxnSpPr>
            <p:nvPr/>
          </p:nvCxnSpPr>
          <p:spPr>
            <a:xfrm>
              <a:off x="6838309" y="18510319"/>
              <a:ext cx="0" cy="5883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47BF92-80F7-45B7-9312-23A239BEAD4E}"/>
                </a:ext>
              </a:extLst>
            </p:cNvPr>
            <p:cNvSpPr txBox="1"/>
            <p:nvPr/>
          </p:nvSpPr>
          <p:spPr>
            <a:xfrm>
              <a:off x="6427570" y="19012986"/>
              <a:ext cx="1176902" cy="679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174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73F3CA-D953-4FAE-BF98-D044B392041D}"/>
                </a:ext>
              </a:extLst>
            </p:cNvPr>
            <p:cNvSpPr txBox="1"/>
            <p:nvPr/>
          </p:nvSpPr>
          <p:spPr>
            <a:xfrm>
              <a:off x="7814841" y="19004237"/>
              <a:ext cx="1176902" cy="679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207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49768A2-76DB-4B89-88DA-A4CAD3EC00E7}"/>
                </a:ext>
              </a:extLst>
            </p:cNvPr>
            <p:cNvSpPr txBox="1"/>
            <p:nvPr/>
          </p:nvSpPr>
          <p:spPr>
            <a:xfrm>
              <a:off x="7692284" y="14198161"/>
              <a:ext cx="8222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+1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DA93DCD-7D9C-4EEC-B1F8-D9A3A8D242C2}"/>
                </a:ext>
              </a:extLst>
            </p:cNvPr>
            <p:cNvSpPr txBox="1"/>
            <p:nvPr/>
          </p:nvSpPr>
          <p:spPr>
            <a:xfrm>
              <a:off x="9760451" y="14782936"/>
              <a:ext cx="784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+8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4FDB54-577C-423E-9737-7929F5871268}"/>
                </a:ext>
              </a:extLst>
            </p:cNvPr>
            <p:cNvSpPr txBox="1"/>
            <p:nvPr/>
          </p:nvSpPr>
          <p:spPr>
            <a:xfrm>
              <a:off x="5367840" y="13313530"/>
              <a:ext cx="1176902" cy="751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(d)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81B591B-F6B3-402B-B677-15DF10DD83F5}"/>
                </a:ext>
              </a:extLst>
            </p:cNvPr>
            <p:cNvCxnSpPr>
              <a:cxnSpLocks/>
            </p:cNvCxnSpPr>
            <p:nvPr/>
          </p:nvCxnSpPr>
          <p:spPr>
            <a:xfrm>
              <a:off x="11342987" y="19692747"/>
              <a:ext cx="5111615" cy="309497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7C56A7C-1F64-4CCD-B0D5-D2C998C2C3F2}"/>
                </a:ext>
              </a:extLst>
            </p:cNvPr>
            <p:cNvCxnSpPr>
              <a:cxnSpLocks/>
            </p:cNvCxnSpPr>
            <p:nvPr/>
          </p:nvCxnSpPr>
          <p:spPr>
            <a:xfrm>
              <a:off x="8225966" y="18940702"/>
              <a:ext cx="0" cy="1662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F8612B4-67D2-4D44-8F99-E8FF3A165CEB}"/>
              </a:ext>
            </a:extLst>
          </p:cNvPr>
          <p:cNvCxnSpPr>
            <a:cxnSpLocks/>
          </p:cNvCxnSpPr>
          <p:nvPr/>
        </p:nvCxnSpPr>
        <p:spPr>
          <a:xfrm>
            <a:off x="12315337" y="12456497"/>
            <a:ext cx="184476" cy="7911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402EA6A-1CAC-4F47-83CC-470586D72E1C}"/>
              </a:ext>
            </a:extLst>
          </p:cNvPr>
          <p:cNvSpPr txBox="1"/>
          <p:nvPr/>
        </p:nvSpPr>
        <p:spPr>
          <a:xfrm>
            <a:off x="22113813" y="11913448"/>
            <a:ext cx="117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(b)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74A366-D4AF-48D5-8627-1AFB20DECD2F}"/>
              </a:ext>
            </a:extLst>
          </p:cNvPr>
          <p:cNvSpPr txBox="1"/>
          <p:nvPr/>
        </p:nvSpPr>
        <p:spPr>
          <a:xfrm>
            <a:off x="5567012" y="11789043"/>
            <a:ext cx="117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(c)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239976A-E7EE-4F02-BB6B-EEEB05E3CCDC}"/>
              </a:ext>
            </a:extLst>
          </p:cNvPr>
          <p:cNvGrpSpPr/>
          <p:nvPr/>
        </p:nvGrpSpPr>
        <p:grpSpPr>
          <a:xfrm>
            <a:off x="12308745" y="6014689"/>
            <a:ext cx="5736350" cy="6441808"/>
            <a:chOff x="12774477" y="402893"/>
            <a:chExt cx="5736350" cy="644180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B3AE87B-7CB9-4953-A03E-261A2AE0DFBF}"/>
                </a:ext>
              </a:extLst>
            </p:cNvPr>
            <p:cNvGrpSpPr/>
            <p:nvPr/>
          </p:nvGrpSpPr>
          <p:grpSpPr>
            <a:xfrm>
              <a:off x="12774477" y="402893"/>
              <a:ext cx="5736350" cy="6441808"/>
              <a:chOff x="12774477" y="10461293"/>
              <a:chExt cx="5736350" cy="644180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3E48455A-3EB2-4AA1-9859-207C29D60E7C}"/>
                  </a:ext>
                </a:extLst>
              </p:cNvPr>
              <p:cNvGrpSpPr/>
              <p:nvPr/>
            </p:nvGrpSpPr>
            <p:grpSpPr>
              <a:xfrm>
                <a:off x="12774477" y="10461293"/>
                <a:ext cx="5736350" cy="6441808"/>
                <a:chOff x="10867274" y="16900676"/>
                <a:chExt cx="5736350" cy="6441808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D9893AD-CC54-48D2-942E-120A620081B0}"/>
                    </a:ext>
                  </a:extLst>
                </p:cNvPr>
                <p:cNvSpPr txBox="1"/>
                <p:nvPr/>
              </p:nvSpPr>
              <p:spPr>
                <a:xfrm>
                  <a:off x="13352905" y="19279721"/>
                  <a:ext cx="117690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/>
                    <a:t>(d)</a:t>
                  </a:r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47594F21-00F7-4714-A7DA-DCF230EDF2F4}"/>
                    </a:ext>
                  </a:extLst>
                </p:cNvPr>
                <p:cNvGrpSpPr/>
                <p:nvPr/>
              </p:nvGrpSpPr>
              <p:grpSpPr>
                <a:xfrm>
                  <a:off x="10867274" y="16900676"/>
                  <a:ext cx="5736350" cy="6441808"/>
                  <a:chOff x="14677826" y="13632250"/>
                  <a:chExt cx="5736350" cy="6441808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3940525-F417-4A31-9302-4B005D9FAD7F}"/>
                      </a:ext>
                    </a:extLst>
                  </p:cNvPr>
                  <p:cNvSpPr/>
                  <p:nvPr/>
                </p:nvSpPr>
                <p:spPr>
                  <a:xfrm>
                    <a:off x="14677826" y="13632250"/>
                    <a:ext cx="5736350" cy="644180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/>
                  </a:p>
                </p:txBody>
              </p:sp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C6C495A0-264B-473F-B71D-1C0EDF256F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4868894" y="13789885"/>
                    <a:ext cx="5402367" cy="5972875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E0D9074C-9678-4BDF-813D-4B3C3016D5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9122" y="22330662"/>
                  <a:ext cx="644377" cy="326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5CE546E5-AC13-4B6F-96B3-C71953E46581}"/>
                    </a:ext>
                  </a:extLst>
                </p:cNvPr>
                <p:cNvSpPr txBox="1"/>
                <p:nvPr/>
              </p:nvSpPr>
              <p:spPr>
                <a:xfrm>
                  <a:off x="12410089" y="22059209"/>
                  <a:ext cx="82225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/>
                    <a:t>1</a:t>
                  </a:r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18BEC17D-82E1-48EF-961F-3EF692B1DF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81661" y="22286732"/>
                  <a:ext cx="644377" cy="326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AC40B6F-62C8-4D6A-987C-B9EABDDA2706}"/>
                    </a:ext>
                  </a:extLst>
                </p:cNvPr>
                <p:cNvSpPr txBox="1"/>
                <p:nvPr/>
              </p:nvSpPr>
              <p:spPr>
                <a:xfrm>
                  <a:off x="14395509" y="22013028"/>
                  <a:ext cx="82225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/>
                    <a:t>34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708625E-0BD2-418B-8A7E-54C23E6D5A87}"/>
                    </a:ext>
                  </a:extLst>
                </p:cNvPr>
                <p:cNvSpPr txBox="1"/>
                <p:nvPr/>
              </p:nvSpPr>
              <p:spPr>
                <a:xfrm>
                  <a:off x="11743385" y="17884379"/>
                  <a:ext cx="1303549" cy="646331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 dirty="0"/>
                    <a:t>CAV</a:t>
                  </a: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CA9376F-8E0F-48D3-AA19-73D4869BF5AB}"/>
                  </a:ext>
                </a:extLst>
              </p:cNvPr>
              <p:cNvSpPr txBox="1"/>
              <p:nvPr/>
            </p:nvSpPr>
            <p:spPr>
              <a:xfrm>
                <a:off x="17405019" y="11627652"/>
                <a:ext cx="784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+9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F045559-8B80-4623-8A56-ACE1F128C0C3}"/>
                  </a:ext>
                </a:extLst>
              </p:cNvPr>
              <p:cNvSpPr txBox="1"/>
              <p:nvPr/>
            </p:nvSpPr>
            <p:spPr>
              <a:xfrm>
                <a:off x="15382693" y="11905836"/>
                <a:ext cx="784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+1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C07BCD2-9E4A-4F15-B916-9FB4CFB497D2}"/>
                </a:ext>
              </a:extLst>
            </p:cNvPr>
            <p:cNvSpPr txBox="1"/>
            <p:nvPr/>
          </p:nvSpPr>
          <p:spPr>
            <a:xfrm>
              <a:off x="12865112" y="438779"/>
              <a:ext cx="117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(e)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48E7B22-B155-4288-9666-298B146CE011}"/>
              </a:ext>
            </a:extLst>
          </p:cNvPr>
          <p:cNvGrpSpPr/>
          <p:nvPr/>
        </p:nvGrpSpPr>
        <p:grpSpPr>
          <a:xfrm>
            <a:off x="11541333" y="19649139"/>
            <a:ext cx="5655609" cy="6376736"/>
            <a:chOff x="12625446" y="5216745"/>
            <a:chExt cx="7306694" cy="7997627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031D3E8-E14B-4D94-866F-2D22E72C8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39730" y="5216745"/>
              <a:ext cx="2469427" cy="6707088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14C49F6-4339-4FE0-A378-BFF12A3D6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12708666" y="8654709"/>
              <a:ext cx="2268421" cy="1752871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B9FF249-6879-4315-8B1A-67F860556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424825">
              <a:off x="13017444" y="6100815"/>
              <a:ext cx="2268421" cy="1752871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39ECC321-E58B-4EEF-B9FA-A3179B37B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460871">
              <a:off x="13191129" y="7250418"/>
              <a:ext cx="1654919" cy="1205039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B758048-B34C-42DA-A88C-A16FE1D70934}"/>
                </a:ext>
              </a:extLst>
            </p:cNvPr>
            <p:cNvCxnSpPr/>
            <p:nvPr/>
          </p:nvCxnSpPr>
          <p:spPr>
            <a:xfrm>
              <a:off x="14792996" y="7450330"/>
              <a:ext cx="454913" cy="60368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E899128-F539-4DBA-BDC9-64482ED6349E}"/>
                </a:ext>
              </a:extLst>
            </p:cNvPr>
            <p:cNvCxnSpPr>
              <a:cxnSpLocks/>
            </p:cNvCxnSpPr>
            <p:nvPr/>
          </p:nvCxnSpPr>
          <p:spPr>
            <a:xfrm>
              <a:off x="14705713" y="8183190"/>
              <a:ext cx="511643" cy="70009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86F40FC-B372-4975-A42C-5C517A574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94478" y="8552196"/>
              <a:ext cx="684466" cy="51723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8E61A110-6332-4ED7-9BE5-A632A7AF6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859873">
              <a:off x="13659562" y="10754850"/>
              <a:ext cx="1686805" cy="1097242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5E36FCD-4464-45B6-BE7F-6163D0B688BD}"/>
                </a:ext>
              </a:extLst>
            </p:cNvPr>
            <p:cNvGrpSpPr/>
            <p:nvPr/>
          </p:nvGrpSpPr>
          <p:grpSpPr>
            <a:xfrm>
              <a:off x="12625446" y="5566933"/>
              <a:ext cx="1788652" cy="7647439"/>
              <a:chOff x="4087259" y="5368140"/>
              <a:chExt cx="1788652" cy="7647439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2FAB01AF-ED51-4977-B387-DE590571EE17}"/>
                  </a:ext>
                </a:extLst>
              </p:cNvPr>
              <p:cNvGrpSpPr/>
              <p:nvPr/>
            </p:nvGrpSpPr>
            <p:grpSpPr>
              <a:xfrm>
                <a:off x="4087259" y="5368140"/>
                <a:ext cx="1788652" cy="7647439"/>
                <a:chOff x="4087259" y="5368140"/>
                <a:chExt cx="1788652" cy="7647439"/>
              </a:xfrm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81A0E23D-5BD7-46ED-8629-EFE7B02C1FC6}"/>
                    </a:ext>
                  </a:extLst>
                </p:cNvPr>
                <p:cNvSpPr/>
                <p:nvPr/>
              </p:nvSpPr>
              <p:spPr>
                <a:xfrm>
                  <a:off x="4087259" y="5368140"/>
                  <a:ext cx="1788652" cy="7647439"/>
                </a:xfrm>
                <a:custGeom>
                  <a:avLst/>
                  <a:gdLst>
                    <a:gd name="connsiteX0" fmla="*/ 4129549 w 7492181"/>
                    <a:gd name="connsiteY0" fmla="*/ 383458 h 12860593"/>
                    <a:gd name="connsiteX1" fmla="*/ 4129549 w 7492181"/>
                    <a:gd name="connsiteY1" fmla="*/ 383458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  <a:gd name="connsiteX0" fmla="*/ 4129549 w 7492181"/>
                    <a:gd name="connsiteY0" fmla="*/ 383458 h 12860593"/>
                    <a:gd name="connsiteX1" fmla="*/ 4319330 w 7492181"/>
                    <a:gd name="connsiteY1" fmla="*/ 374831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  <a:gd name="connsiteX0" fmla="*/ 4276198 w 7492181"/>
                    <a:gd name="connsiteY0" fmla="*/ 426590 h 12860593"/>
                    <a:gd name="connsiteX1" fmla="*/ 4319330 w 7492181"/>
                    <a:gd name="connsiteY1" fmla="*/ 374831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</a:cxnLst>
                  <a:rect l="l" t="t" r="r" b="b"/>
                  <a:pathLst>
                    <a:path w="7492181" h="12860593">
                      <a:moveTo>
                        <a:pt x="4276198" y="426590"/>
                      </a:moveTo>
                      <a:lnTo>
                        <a:pt x="4319330" y="374831"/>
                      </a:lnTo>
                      <a:cubicBezTo>
                        <a:pt x="4833708" y="181938"/>
                        <a:pt x="4485643" y="298445"/>
                        <a:pt x="4572000" y="265470"/>
                      </a:cubicBezTo>
                      <a:cubicBezTo>
                        <a:pt x="4658357" y="232495"/>
                        <a:pt x="4601430" y="235990"/>
                        <a:pt x="4837471" y="176980"/>
                      </a:cubicBezTo>
                      <a:cubicBezTo>
                        <a:pt x="5140894" y="101125"/>
                        <a:pt x="4993181" y="129453"/>
                        <a:pt x="5279923" y="88490"/>
                      </a:cubicBezTo>
                      <a:cubicBezTo>
                        <a:pt x="5513641" y="10583"/>
                        <a:pt x="5395565" y="39719"/>
                        <a:pt x="5633884" y="0"/>
                      </a:cubicBezTo>
                      <a:cubicBezTo>
                        <a:pt x="5899355" y="9832"/>
                        <a:pt x="6165735" y="5445"/>
                        <a:pt x="6430297" y="29496"/>
                      </a:cubicBezTo>
                      <a:cubicBezTo>
                        <a:pt x="6492226" y="35126"/>
                        <a:pt x="6548284" y="68825"/>
                        <a:pt x="6607278" y="88490"/>
                      </a:cubicBezTo>
                      <a:lnTo>
                        <a:pt x="6695768" y="117987"/>
                      </a:lnTo>
                      <a:cubicBezTo>
                        <a:pt x="6715433" y="176980"/>
                        <a:pt x="6720269" y="243226"/>
                        <a:pt x="6754762" y="294967"/>
                      </a:cubicBezTo>
                      <a:cubicBezTo>
                        <a:pt x="6774426" y="324464"/>
                        <a:pt x="6797901" y="351750"/>
                        <a:pt x="6813755" y="383458"/>
                      </a:cubicBezTo>
                      <a:cubicBezTo>
                        <a:pt x="6827660" y="411268"/>
                        <a:pt x="6831004" y="443370"/>
                        <a:pt x="6843252" y="471948"/>
                      </a:cubicBezTo>
                      <a:cubicBezTo>
                        <a:pt x="6860573" y="512364"/>
                        <a:pt x="6882581" y="550606"/>
                        <a:pt x="6902245" y="589935"/>
                      </a:cubicBezTo>
                      <a:cubicBezTo>
                        <a:pt x="6892413" y="678425"/>
                        <a:pt x="6894343" y="769029"/>
                        <a:pt x="6872749" y="855406"/>
                      </a:cubicBezTo>
                      <a:cubicBezTo>
                        <a:pt x="6864151" y="889798"/>
                        <a:pt x="6829609" y="912188"/>
                        <a:pt x="6813755" y="943896"/>
                      </a:cubicBezTo>
                      <a:cubicBezTo>
                        <a:pt x="6765775" y="1039856"/>
                        <a:pt x="6809797" y="1036345"/>
                        <a:pt x="6725265" y="1120877"/>
                      </a:cubicBezTo>
                      <a:cubicBezTo>
                        <a:pt x="6700197" y="1145944"/>
                        <a:pt x="6666271" y="1160206"/>
                        <a:pt x="6636774" y="1179870"/>
                      </a:cubicBezTo>
                      <a:cubicBezTo>
                        <a:pt x="6570219" y="1379540"/>
                        <a:pt x="6664002" y="1176846"/>
                        <a:pt x="6518787" y="1297858"/>
                      </a:cubicBezTo>
                      <a:cubicBezTo>
                        <a:pt x="6481020" y="1329330"/>
                        <a:pt x="6465059" y="1381083"/>
                        <a:pt x="6430297" y="1415845"/>
                      </a:cubicBezTo>
                      <a:cubicBezTo>
                        <a:pt x="6405230" y="1440912"/>
                        <a:pt x="6371304" y="1455174"/>
                        <a:pt x="6341807" y="1474838"/>
                      </a:cubicBezTo>
                      <a:cubicBezTo>
                        <a:pt x="6317816" y="1546810"/>
                        <a:pt x="6310497" y="1594638"/>
                        <a:pt x="6253316" y="1651819"/>
                      </a:cubicBezTo>
                      <a:cubicBezTo>
                        <a:pt x="6208798" y="1696336"/>
                        <a:pt x="6150349" y="1725289"/>
                        <a:pt x="6105832" y="1769806"/>
                      </a:cubicBezTo>
                      <a:cubicBezTo>
                        <a:pt x="6080765" y="1794873"/>
                        <a:pt x="6074521" y="1836150"/>
                        <a:pt x="6046839" y="1858296"/>
                      </a:cubicBezTo>
                      <a:cubicBezTo>
                        <a:pt x="6022560" y="1877719"/>
                        <a:pt x="5985529" y="1872693"/>
                        <a:pt x="5958349" y="1887793"/>
                      </a:cubicBezTo>
                      <a:cubicBezTo>
                        <a:pt x="5896370" y="1922226"/>
                        <a:pt x="5781368" y="2005780"/>
                        <a:pt x="5781368" y="2005780"/>
                      </a:cubicBezTo>
                      <a:cubicBezTo>
                        <a:pt x="5761703" y="2035277"/>
                        <a:pt x="5750056" y="2072124"/>
                        <a:pt x="5722374" y="2094270"/>
                      </a:cubicBezTo>
                      <a:cubicBezTo>
                        <a:pt x="5698095" y="2113693"/>
                        <a:pt x="5661064" y="2108667"/>
                        <a:pt x="5633884" y="2123767"/>
                      </a:cubicBezTo>
                      <a:cubicBezTo>
                        <a:pt x="5571905" y="2158200"/>
                        <a:pt x="5515897" y="2202425"/>
                        <a:pt x="5456903" y="2241754"/>
                      </a:cubicBezTo>
                      <a:cubicBezTo>
                        <a:pt x="5427406" y="2261419"/>
                        <a:pt x="5393480" y="2275681"/>
                        <a:pt x="5368413" y="2300748"/>
                      </a:cubicBezTo>
                      <a:cubicBezTo>
                        <a:pt x="5338916" y="2330245"/>
                        <a:pt x="5313295" y="2364209"/>
                        <a:pt x="5279923" y="2389238"/>
                      </a:cubicBezTo>
                      <a:cubicBezTo>
                        <a:pt x="5234058" y="2423637"/>
                        <a:pt x="5178304" y="2443330"/>
                        <a:pt x="5132439" y="2477729"/>
                      </a:cubicBezTo>
                      <a:cubicBezTo>
                        <a:pt x="5099067" y="2502758"/>
                        <a:pt x="5077685" y="2541684"/>
                        <a:pt x="5043949" y="2566219"/>
                      </a:cubicBezTo>
                      <a:cubicBezTo>
                        <a:pt x="4968933" y="2620776"/>
                        <a:pt x="4807974" y="2713703"/>
                        <a:pt x="4807974" y="2713703"/>
                      </a:cubicBezTo>
                      <a:cubicBezTo>
                        <a:pt x="4661506" y="2933406"/>
                        <a:pt x="4849752" y="2663570"/>
                        <a:pt x="4660491" y="2890683"/>
                      </a:cubicBezTo>
                      <a:cubicBezTo>
                        <a:pt x="4637796" y="2917917"/>
                        <a:pt x="4624192" y="2951940"/>
                        <a:pt x="4601497" y="2979174"/>
                      </a:cubicBezTo>
                      <a:cubicBezTo>
                        <a:pt x="4574792" y="3011220"/>
                        <a:pt x="4539712" y="3035618"/>
                        <a:pt x="4513007" y="3067664"/>
                      </a:cubicBezTo>
                      <a:cubicBezTo>
                        <a:pt x="4490312" y="3094898"/>
                        <a:pt x="4479080" y="3131087"/>
                        <a:pt x="4454013" y="3156154"/>
                      </a:cubicBezTo>
                      <a:cubicBezTo>
                        <a:pt x="4428946" y="3181221"/>
                        <a:pt x="4395020" y="3195483"/>
                        <a:pt x="4365523" y="3215148"/>
                      </a:cubicBezTo>
                      <a:cubicBezTo>
                        <a:pt x="4318836" y="3285178"/>
                        <a:pt x="4272916" y="3357601"/>
                        <a:pt x="4218039" y="3421625"/>
                      </a:cubicBezTo>
                      <a:cubicBezTo>
                        <a:pt x="4190891" y="3453297"/>
                        <a:pt x="4155159" y="3477188"/>
                        <a:pt x="4129549" y="3510116"/>
                      </a:cubicBezTo>
                      <a:cubicBezTo>
                        <a:pt x="4086020" y="3566082"/>
                        <a:pt x="4050891" y="3628103"/>
                        <a:pt x="4011562" y="3687096"/>
                      </a:cubicBezTo>
                      <a:cubicBezTo>
                        <a:pt x="3991897" y="3716593"/>
                        <a:pt x="3963779" y="3741955"/>
                        <a:pt x="3952568" y="3775587"/>
                      </a:cubicBezTo>
                      <a:cubicBezTo>
                        <a:pt x="3942736" y="3805084"/>
                        <a:pt x="3936976" y="3836267"/>
                        <a:pt x="3923071" y="3864077"/>
                      </a:cubicBezTo>
                      <a:cubicBezTo>
                        <a:pt x="3889728" y="3930763"/>
                        <a:pt x="3778653" y="4056636"/>
                        <a:pt x="3746091" y="4100051"/>
                      </a:cubicBezTo>
                      <a:cubicBezTo>
                        <a:pt x="3724821" y="4128412"/>
                        <a:pt x="3709792" y="4161307"/>
                        <a:pt x="3687097" y="4188541"/>
                      </a:cubicBezTo>
                      <a:cubicBezTo>
                        <a:pt x="3660392" y="4220587"/>
                        <a:pt x="3625312" y="4244986"/>
                        <a:pt x="3598607" y="4277032"/>
                      </a:cubicBezTo>
                      <a:cubicBezTo>
                        <a:pt x="3575912" y="4304266"/>
                        <a:pt x="3564681" y="4340455"/>
                        <a:pt x="3539613" y="4365522"/>
                      </a:cubicBezTo>
                      <a:cubicBezTo>
                        <a:pt x="3504851" y="4400284"/>
                        <a:pt x="3458167" y="4421125"/>
                        <a:pt x="3421626" y="4454012"/>
                      </a:cubicBezTo>
                      <a:cubicBezTo>
                        <a:pt x="3359613" y="4509823"/>
                        <a:pt x="3309792" y="4578875"/>
                        <a:pt x="3244645" y="4630993"/>
                      </a:cubicBezTo>
                      <a:cubicBezTo>
                        <a:pt x="3195484" y="4670322"/>
                        <a:pt x="3141679" y="4704463"/>
                        <a:pt x="3097162" y="4748980"/>
                      </a:cubicBezTo>
                      <a:cubicBezTo>
                        <a:pt x="3072095" y="4774047"/>
                        <a:pt x="3059933" y="4809487"/>
                        <a:pt x="3038168" y="4837470"/>
                      </a:cubicBezTo>
                      <a:cubicBezTo>
                        <a:pt x="2991022" y="4898086"/>
                        <a:pt x="2936759" y="4953017"/>
                        <a:pt x="2890684" y="5014451"/>
                      </a:cubicBezTo>
                      <a:cubicBezTo>
                        <a:pt x="2848143" y="5071172"/>
                        <a:pt x="2797592" y="5125045"/>
                        <a:pt x="2772697" y="5191432"/>
                      </a:cubicBezTo>
                      <a:cubicBezTo>
                        <a:pt x="2743200" y="5270090"/>
                        <a:pt x="2712916" y="5348457"/>
                        <a:pt x="2684207" y="5427406"/>
                      </a:cubicBezTo>
                      <a:cubicBezTo>
                        <a:pt x="2673581" y="5456626"/>
                        <a:pt x="2668615" y="5488086"/>
                        <a:pt x="2654710" y="5515896"/>
                      </a:cubicBezTo>
                      <a:cubicBezTo>
                        <a:pt x="2638856" y="5547604"/>
                        <a:pt x="2611570" y="5572679"/>
                        <a:pt x="2595716" y="5604387"/>
                      </a:cubicBezTo>
                      <a:cubicBezTo>
                        <a:pt x="2572037" y="5651745"/>
                        <a:pt x="2554818" y="5702110"/>
                        <a:pt x="2536723" y="5751870"/>
                      </a:cubicBezTo>
                      <a:cubicBezTo>
                        <a:pt x="2515472" y="5810311"/>
                        <a:pt x="2516576" y="5880293"/>
                        <a:pt x="2477729" y="5928851"/>
                      </a:cubicBezTo>
                      <a:lnTo>
                        <a:pt x="2359742" y="6076335"/>
                      </a:lnTo>
                      <a:cubicBezTo>
                        <a:pt x="2349910" y="6115664"/>
                        <a:pt x="2346214" y="6157060"/>
                        <a:pt x="2330245" y="6194322"/>
                      </a:cubicBezTo>
                      <a:cubicBezTo>
                        <a:pt x="2316280" y="6226906"/>
                        <a:pt x="2288840" y="6252032"/>
                        <a:pt x="2271252" y="6282812"/>
                      </a:cubicBezTo>
                      <a:cubicBezTo>
                        <a:pt x="2249436" y="6320990"/>
                        <a:pt x="2229579" y="6360384"/>
                        <a:pt x="2212258" y="6400800"/>
                      </a:cubicBezTo>
                      <a:cubicBezTo>
                        <a:pt x="2181951" y="6471517"/>
                        <a:pt x="2174646" y="6532444"/>
                        <a:pt x="2153265" y="6607277"/>
                      </a:cubicBezTo>
                      <a:cubicBezTo>
                        <a:pt x="2144723" y="6637173"/>
                        <a:pt x="2136396" y="6667355"/>
                        <a:pt x="2123768" y="6695767"/>
                      </a:cubicBezTo>
                      <a:cubicBezTo>
                        <a:pt x="1987241" y="7002953"/>
                        <a:pt x="2072226" y="6761907"/>
                        <a:pt x="2005781" y="6961238"/>
                      </a:cubicBezTo>
                      <a:cubicBezTo>
                        <a:pt x="2015613" y="7157883"/>
                        <a:pt x="2001825" y="7357146"/>
                        <a:pt x="2035278" y="7551174"/>
                      </a:cubicBezTo>
                      <a:cubicBezTo>
                        <a:pt x="2051731" y="7646603"/>
                        <a:pt x="2118503" y="7726263"/>
                        <a:pt x="2153265" y="7816645"/>
                      </a:cubicBezTo>
                      <a:cubicBezTo>
                        <a:pt x="2167818" y="7854482"/>
                        <a:pt x="2171113" y="7895802"/>
                        <a:pt x="2182762" y="7934632"/>
                      </a:cubicBezTo>
                      <a:cubicBezTo>
                        <a:pt x="2206098" y="8012419"/>
                        <a:pt x="2303979" y="8295055"/>
                        <a:pt x="2330245" y="8347587"/>
                      </a:cubicBezTo>
                      <a:cubicBezTo>
                        <a:pt x="2361953" y="8411003"/>
                        <a:pt x="2425811" y="8457304"/>
                        <a:pt x="2448232" y="8524567"/>
                      </a:cubicBezTo>
                      <a:cubicBezTo>
                        <a:pt x="2498039" y="8673989"/>
                        <a:pt x="2474431" y="8622447"/>
                        <a:pt x="2595716" y="8819535"/>
                      </a:cubicBezTo>
                      <a:cubicBezTo>
                        <a:pt x="2632875" y="8879919"/>
                        <a:pt x="2663568" y="8946381"/>
                        <a:pt x="2713703" y="8996516"/>
                      </a:cubicBezTo>
                      <a:lnTo>
                        <a:pt x="2890684" y="9173496"/>
                      </a:lnTo>
                      <a:cubicBezTo>
                        <a:pt x="2900516" y="9202993"/>
                        <a:pt x="2898195" y="9240001"/>
                        <a:pt x="2920181" y="9261987"/>
                      </a:cubicBezTo>
                      <a:cubicBezTo>
                        <a:pt x="2951273" y="9293079"/>
                        <a:pt x="3000463" y="9298357"/>
                        <a:pt x="3038168" y="9320980"/>
                      </a:cubicBezTo>
                      <a:cubicBezTo>
                        <a:pt x="3098966" y="9357458"/>
                        <a:pt x="3158428" y="9396426"/>
                        <a:pt x="3215149" y="9438967"/>
                      </a:cubicBezTo>
                      <a:cubicBezTo>
                        <a:pt x="3383277" y="9565064"/>
                        <a:pt x="3517623" y="9676817"/>
                        <a:pt x="3746091" y="9733935"/>
                      </a:cubicBezTo>
                      <a:cubicBezTo>
                        <a:pt x="3924406" y="9778514"/>
                        <a:pt x="3825619" y="9750612"/>
                        <a:pt x="4041058" y="9822425"/>
                      </a:cubicBezTo>
                      <a:cubicBezTo>
                        <a:pt x="4070555" y="9851922"/>
                        <a:pt x="4093330" y="9890220"/>
                        <a:pt x="4129549" y="9910916"/>
                      </a:cubicBezTo>
                      <a:cubicBezTo>
                        <a:pt x="4164747" y="9931029"/>
                        <a:pt x="4208476" y="9929562"/>
                        <a:pt x="4247536" y="9940412"/>
                      </a:cubicBezTo>
                      <a:cubicBezTo>
                        <a:pt x="4385473" y="9978728"/>
                        <a:pt x="4524678" y="10013129"/>
                        <a:pt x="4660491" y="10058400"/>
                      </a:cubicBezTo>
                      <a:cubicBezTo>
                        <a:pt x="4702206" y="10072305"/>
                        <a:pt x="4737307" y="10101954"/>
                        <a:pt x="4778478" y="10117393"/>
                      </a:cubicBezTo>
                      <a:cubicBezTo>
                        <a:pt x="4816436" y="10131627"/>
                        <a:pt x="4856891" y="10138096"/>
                        <a:pt x="4896465" y="10146890"/>
                      </a:cubicBezTo>
                      <a:cubicBezTo>
                        <a:pt x="5020150" y="10174376"/>
                        <a:pt x="5092847" y="10184536"/>
                        <a:pt x="5220929" y="10205883"/>
                      </a:cubicBezTo>
                      <a:cubicBezTo>
                        <a:pt x="5337148" y="10283362"/>
                        <a:pt x="5317909" y="10281747"/>
                        <a:pt x="5486400" y="10323870"/>
                      </a:cubicBezTo>
                      <a:cubicBezTo>
                        <a:pt x="5560679" y="10342440"/>
                        <a:pt x="5725513" y="10380444"/>
                        <a:pt x="5781368" y="10412361"/>
                      </a:cubicBezTo>
                      <a:cubicBezTo>
                        <a:pt x="5850194" y="10451690"/>
                        <a:pt x="5915871" y="10497129"/>
                        <a:pt x="5987845" y="10530348"/>
                      </a:cubicBezTo>
                      <a:cubicBezTo>
                        <a:pt x="6044306" y="10556407"/>
                        <a:pt x="6164826" y="10589341"/>
                        <a:pt x="6164826" y="10589341"/>
                      </a:cubicBezTo>
                      <a:cubicBezTo>
                        <a:pt x="6194323" y="10618838"/>
                        <a:pt x="6217942" y="10655723"/>
                        <a:pt x="6253316" y="10677832"/>
                      </a:cubicBezTo>
                      <a:cubicBezTo>
                        <a:pt x="6447890" y="10799441"/>
                        <a:pt x="6381839" y="10658867"/>
                        <a:pt x="6577781" y="10854812"/>
                      </a:cubicBezTo>
                      <a:cubicBezTo>
                        <a:pt x="6607278" y="10884309"/>
                        <a:pt x="6634225" y="10916598"/>
                        <a:pt x="6666271" y="10943303"/>
                      </a:cubicBezTo>
                      <a:cubicBezTo>
                        <a:pt x="6811276" y="11064140"/>
                        <a:pt x="6704037" y="10931684"/>
                        <a:pt x="6843252" y="11090787"/>
                      </a:cubicBezTo>
                      <a:cubicBezTo>
                        <a:pt x="7014913" y="11286971"/>
                        <a:pt x="6891103" y="11191512"/>
                        <a:pt x="7049729" y="11297264"/>
                      </a:cubicBezTo>
                      <a:cubicBezTo>
                        <a:pt x="7260544" y="11613482"/>
                        <a:pt x="6932237" y="11133560"/>
                        <a:pt x="7197213" y="11474245"/>
                      </a:cubicBezTo>
                      <a:cubicBezTo>
                        <a:pt x="7240742" y="11530211"/>
                        <a:pt x="7272659" y="11594504"/>
                        <a:pt x="7315200" y="11651225"/>
                      </a:cubicBezTo>
                      <a:lnTo>
                        <a:pt x="7403691" y="11769212"/>
                      </a:lnTo>
                      <a:cubicBezTo>
                        <a:pt x="7478538" y="11993755"/>
                        <a:pt x="7450488" y="11885216"/>
                        <a:pt x="7492181" y="12093677"/>
                      </a:cubicBezTo>
                      <a:cubicBezTo>
                        <a:pt x="7482349" y="12201832"/>
                        <a:pt x="7494622" y="12314343"/>
                        <a:pt x="7462684" y="12418141"/>
                      </a:cubicBezTo>
                      <a:cubicBezTo>
                        <a:pt x="7452258" y="12452024"/>
                        <a:pt x="7397538" y="12450456"/>
                        <a:pt x="7374194" y="12477135"/>
                      </a:cubicBezTo>
                      <a:cubicBezTo>
                        <a:pt x="7327505" y="12530494"/>
                        <a:pt x="7323470" y="12631695"/>
                        <a:pt x="7256207" y="12654116"/>
                      </a:cubicBezTo>
                      <a:cubicBezTo>
                        <a:pt x="7167717" y="12683613"/>
                        <a:pt x="7068347" y="12690865"/>
                        <a:pt x="6990736" y="12742606"/>
                      </a:cubicBezTo>
                      <a:cubicBezTo>
                        <a:pt x="6961239" y="12762271"/>
                        <a:pt x="6934641" y="12787202"/>
                        <a:pt x="6902245" y="12801600"/>
                      </a:cubicBezTo>
                      <a:cubicBezTo>
                        <a:pt x="6845420" y="12826855"/>
                        <a:pt x="6725265" y="12860593"/>
                        <a:pt x="6725265" y="12860593"/>
                      </a:cubicBezTo>
                      <a:cubicBezTo>
                        <a:pt x="6469626" y="12850761"/>
                        <a:pt x="6213187" y="12853582"/>
                        <a:pt x="5958349" y="12831096"/>
                      </a:cubicBezTo>
                      <a:cubicBezTo>
                        <a:pt x="5877584" y="12823970"/>
                        <a:pt x="5801522" y="12789692"/>
                        <a:pt x="5722374" y="12772103"/>
                      </a:cubicBezTo>
                      <a:cubicBezTo>
                        <a:pt x="5624492" y="12750352"/>
                        <a:pt x="5522531" y="12744817"/>
                        <a:pt x="5427407" y="12713109"/>
                      </a:cubicBezTo>
                      <a:cubicBezTo>
                        <a:pt x="5397910" y="12703277"/>
                        <a:pt x="5369736" y="12687721"/>
                        <a:pt x="5338916" y="12683612"/>
                      </a:cubicBezTo>
                      <a:cubicBezTo>
                        <a:pt x="5221559" y="12667965"/>
                        <a:pt x="5102942" y="12663948"/>
                        <a:pt x="4984955" y="12654116"/>
                      </a:cubicBezTo>
                      <a:cubicBezTo>
                        <a:pt x="4945626" y="12644284"/>
                        <a:pt x="4905948" y="12635756"/>
                        <a:pt x="4866968" y="12624619"/>
                      </a:cubicBezTo>
                      <a:cubicBezTo>
                        <a:pt x="4837072" y="12616077"/>
                        <a:pt x="4809147" y="12600234"/>
                        <a:pt x="4778478" y="12595122"/>
                      </a:cubicBezTo>
                      <a:cubicBezTo>
                        <a:pt x="4728698" y="12586825"/>
                        <a:pt x="4332869" y="12545994"/>
                        <a:pt x="4188542" y="12506632"/>
                      </a:cubicBezTo>
                      <a:cubicBezTo>
                        <a:pt x="4128549" y="12490270"/>
                        <a:pt x="4071890" y="12462720"/>
                        <a:pt x="4011562" y="12447638"/>
                      </a:cubicBezTo>
                      <a:cubicBezTo>
                        <a:pt x="3753084" y="12383018"/>
                        <a:pt x="4016649" y="12452114"/>
                        <a:pt x="3805084" y="12388645"/>
                      </a:cubicBezTo>
                      <a:cubicBezTo>
                        <a:pt x="3736523" y="12368077"/>
                        <a:pt x="3667021" y="12350702"/>
                        <a:pt x="3598607" y="12329651"/>
                      </a:cubicBezTo>
                      <a:cubicBezTo>
                        <a:pt x="3539172" y="12311363"/>
                        <a:pt x="3480620" y="12290322"/>
                        <a:pt x="3421626" y="12270658"/>
                      </a:cubicBezTo>
                      <a:cubicBezTo>
                        <a:pt x="3392129" y="12260826"/>
                        <a:pt x="3360946" y="12255066"/>
                        <a:pt x="3333136" y="12241161"/>
                      </a:cubicBezTo>
                      <a:cubicBezTo>
                        <a:pt x="3274142" y="12211664"/>
                        <a:pt x="3213812" y="12184702"/>
                        <a:pt x="3156155" y="12152670"/>
                      </a:cubicBezTo>
                      <a:cubicBezTo>
                        <a:pt x="3125166" y="12135454"/>
                        <a:pt x="3100249" y="12107642"/>
                        <a:pt x="3067665" y="12093677"/>
                      </a:cubicBezTo>
                      <a:cubicBezTo>
                        <a:pt x="3030403" y="12077708"/>
                        <a:pt x="2989007" y="12074012"/>
                        <a:pt x="2949678" y="12064180"/>
                      </a:cubicBezTo>
                      <a:cubicBezTo>
                        <a:pt x="2860809" y="12004935"/>
                        <a:pt x="2847984" y="11991101"/>
                        <a:pt x="2743200" y="11946193"/>
                      </a:cubicBezTo>
                      <a:cubicBezTo>
                        <a:pt x="2714622" y="11933945"/>
                        <a:pt x="2683288" y="11928944"/>
                        <a:pt x="2654710" y="11916696"/>
                      </a:cubicBezTo>
                      <a:cubicBezTo>
                        <a:pt x="2536709" y="11866124"/>
                        <a:pt x="2399026" y="11775737"/>
                        <a:pt x="2300749" y="11710219"/>
                      </a:cubicBezTo>
                      <a:lnTo>
                        <a:pt x="2035278" y="11533238"/>
                      </a:lnTo>
                      <a:cubicBezTo>
                        <a:pt x="2005781" y="11513573"/>
                        <a:pt x="1975148" y="11495516"/>
                        <a:pt x="1946787" y="11474245"/>
                      </a:cubicBezTo>
                      <a:cubicBezTo>
                        <a:pt x="1892939" y="11433859"/>
                        <a:pt x="1695399" y="11282293"/>
                        <a:pt x="1651820" y="11267767"/>
                      </a:cubicBezTo>
                      <a:lnTo>
                        <a:pt x="1563329" y="11238270"/>
                      </a:lnTo>
                      <a:cubicBezTo>
                        <a:pt x="1494503" y="11179277"/>
                        <a:pt x="1423461" y="11122775"/>
                        <a:pt x="1356852" y="11061290"/>
                      </a:cubicBezTo>
                      <a:cubicBezTo>
                        <a:pt x="1094189" y="10818832"/>
                        <a:pt x="1275045" y="10947758"/>
                        <a:pt x="1091381" y="10825316"/>
                      </a:cubicBezTo>
                      <a:cubicBezTo>
                        <a:pt x="1061884" y="10776155"/>
                        <a:pt x="1030734" y="10727949"/>
                        <a:pt x="1002891" y="10677832"/>
                      </a:cubicBezTo>
                      <a:cubicBezTo>
                        <a:pt x="981537" y="10639394"/>
                        <a:pt x="967202" y="10597133"/>
                        <a:pt x="943897" y="10559845"/>
                      </a:cubicBezTo>
                      <a:cubicBezTo>
                        <a:pt x="917842" y="10518156"/>
                        <a:pt x="884904" y="10481187"/>
                        <a:pt x="855407" y="10441858"/>
                      </a:cubicBezTo>
                      <a:cubicBezTo>
                        <a:pt x="845575" y="10412361"/>
                        <a:pt x="843157" y="10379238"/>
                        <a:pt x="825910" y="10353367"/>
                      </a:cubicBezTo>
                      <a:cubicBezTo>
                        <a:pt x="662998" y="10108998"/>
                        <a:pt x="802503" y="10410754"/>
                        <a:pt x="678426" y="10176387"/>
                      </a:cubicBezTo>
                      <a:cubicBezTo>
                        <a:pt x="606418" y="10040373"/>
                        <a:pt x="520616" y="9909434"/>
                        <a:pt x="471949" y="9763432"/>
                      </a:cubicBezTo>
                      <a:cubicBezTo>
                        <a:pt x="462117" y="9733935"/>
                        <a:pt x="459699" y="9700812"/>
                        <a:pt x="442452" y="9674941"/>
                      </a:cubicBezTo>
                      <a:cubicBezTo>
                        <a:pt x="419313" y="9640232"/>
                        <a:pt x="383459" y="9615948"/>
                        <a:pt x="353962" y="9586451"/>
                      </a:cubicBezTo>
                      <a:cubicBezTo>
                        <a:pt x="344130" y="9547122"/>
                        <a:pt x="336387" y="9507211"/>
                        <a:pt x="324465" y="9468464"/>
                      </a:cubicBezTo>
                      <a:cubicBezTo>
                        <a:pt x="297033" y="9379312"/>
                        <a:pt x="254267" y="9294459"/>
                        <a:pt x="235974" y="9202993"/>
                      </a:cubicBezTo>
                      <a:cubicBezTo>
                        <a:pt x="211405" y="9080146"/>
                        <a:pt x="208225" y="9052081"/>
                        <a:pt x="176981" y="8937522"/>
                      </a:cubicBezTo>
                      <a:cubicBezTo>
                        <a:pt x="71799" y="8551857"/>
                        <a:pt x="155199" y="8879895"/>
                        <a:pt x="88491" y="8613058"/>
                      </a:cubicBezTo>
                      <a:cubicBezTo>
                        <a:pt x="78659" y="8495071"/>
                        <a:pt x="72828" y="8376681"/>
                        <a:pt x="58994" y="8259096"/>
                      </a:cubicBezTo>
                      <a:cubicBezTo>
                        <a:pt x="53136" y="8209304"/>
                        <a:pt x="37739" y="8161065"/>
                        <a:pt x="29497" y="8111612"/>
                      </a:cubicBezTo>
                      <a:cubicBezTo>
                        <a:pt x="18067" y="8043034"/>
                        <a:pt x="9832" y="7973961"/>
                        <a:pt x="0" y="7905135"/>
                      </a:cubicBezTo>
                      <a:cubicBezTo>
                        <a:pt x="9832" y="7157883"/>
                        <a:pt x="10820" y="6410463"/>
                        <a:pt x="29497" y="5663380"/>
                      </a:cubicBezTo>
                      <a:cubicBezTo>
                        <a:pt x="30510" y="5622853"/>
                        <a:pt x="52329" y="5585381"/>
                        <a:pt x="58994" y="5545393"/>
                      </a:cubicBezTo>
                      <a:cubicBezTo>
                        <a:pt x="72026" y="5467201"/>
                        <a:pt x="76438" y="5387767"/>
                        <a:pt x="88491" y="5309419"/>
                      </a:cubicBezTo>
                      <a:cubicBezTo>
                        <a:pt x="110734" y="5164839"/>
                        <a:pt x="118121" y="5176080"/>
                        <a:pt x="147484" y="5043948"/>
                      </a:cubicBezTo>
                      <a:cubicBezTo>
                        <a:pt x="158360" y="4995007"/>
                        <a:pt x="168739" y="4945917"/>
                        <a:pt x="176981" y="4896464"/>
                      </a:cubicBezTo>
                      <a:cubicBezTo>
                        <a:pt x="188411" y="4827886"/>
                        <a:pt x="197289" y="4758902"/>
                        <a:pt x="206478" y="4689987"/>
                      </a:cubicBezTo>
                      <a:cubicBezTo>
                        <a:pt x="216955" y="4611412"/>
                        <a:pt x="221794" y="4532004"/>
                        <a:pt x="235974" y="4454012"/>
                      </a:cubicBezTo>
                      <a:cubicBezTo>
                        <a:pt x="241536" y="4423421"/>
                        <a:pt x="255639" y="4395019"/>
                        <a:pt x="265471" y="4365522"/>
                      </a:cubicBezTo>
                      <a:cubicBezTo>
                        <a:pt x="275303" y="4296696"/>
                        <a:pt x="285976" y="4227985"/>
                        <a:pt x="294968" y="4159045"/>
                      </a:cubicBezTo>
                      <a:cubicBezTo>
                        <a:pt x="315474" y="4001836"/>
                        <a:pt x="303827" y="3837501"/>
                        <a:pt x="353962" y="3687096"/>
                      </a:cubicBezTo>
                      <a:cubicBezTo>
                        <a:pt x="373626" y="3628103"/>
                        <a:pt x="378461" y="3561857"/>
                        <a:pt x="412955" y="3510116"/>
                      </a:cubicBezTo>
                      <a:lnTo>
                        <a:pt x="530942" y="3333135"/>
                      </a:lnTo>
                      <a:cubicBezTo>
                        <a:pt x="609599" y="3215149"/>
                        <a:pt x="560441" y="3264309"/>
                        <a:pt x="678426" y="3185651"/>
                      </a:cubicBezTo>
                      <a:cubicBezTo>
                        <a:pt x="752567" y="2963229"/>
                        <a:pt x="643932" y="3228768"/>
                        <a:pt x="796413" y="3038167"/>
                      </a:cubicBezTo>
                      <a:cubicBezTo>
                        <a:pt x="815836" y="3013888"/>
                        <a:pt x="806487" y="2973956"/>
                        <a:pt x="825910" y="2949677"/>
                      </a:cubicBezTo>
                      <a:cubicBezTo>
                        <a:pt x="848056" y="2921995"/>
                        <a:pt x="886718" y="2912829"/>
                        <a:pt x="914400" y="2890683"/>
                      </a:cubicBezTo>
                      <a:cubicBezTo>
                        <a:pt x="1286264" y="2593192"/>
                        <a:pt x="958201" y="2822154"/>
                        <a:pt x="1297858" y="2595716"/>
                      </a:cubicBezTo>
                      <a:cubicBezTo>
                        <a:pt x="1327355" y="2576051"/>
                        <a:pt x="1352717" y="2547933"/>
                        <a:pt x="1386349" y="2536722"/>
                      </a:cubicBezTo>
                      <a:cubicBezTo>
                        <a:pt x="1415846" y="2526890"/>
                        <a:pt x="1447029" y="2521130"/>
                        <a:pt x="1474839" y="2507225"/>
                      </a:cubicBezTo>
                      <a:cubicBezTo>
                        <a:pt x="1506547" y="2491371"/>
                        <a:pt x="1534482" y="2468837"/>
                        <a:pt x="1563329" y="2448232"/>
                      </a:cubicBezTo>
                      <a:cubicBezTo>
                        <a:pt x="1603333" y="2419657"/>
                        <a:pt x="1637345" y="2381727"/>
                        <a:pt x="1681316" y="2359741"/>
                      </a:cubicBezTo>
                      <a:cubicBezTo>
                        <a:pt x="1736936" y="2331931"/>
                        <a:pt x="1858297" y="2300748"/>
                        <a:pt x="1858297" y="2300748"/>
                      </a:cubicBezTo>
                      <a:cubicBezTo>
                        <a:pt x="1887794" y="2271251"/>
                        <a:pt x="1912078" y="2235397"/>
                        <a:pt x="1946787" y="2212258"/>
                      </a:cubicBezTo>
                      <a:cubicBezTo>
                        <a:pt x="1972658" y="2195011"/>
                        <a:pt x="2013292" y="2204747"/>
                        <a:pt x="2035278" y="2182761"/>
                      </a:cubicBezTo>
                      <a:cubicBezTo>
                        <a:pt x="2057264" y="2160775"/>
                        <a:pt x="2045351" y="2118549"/>
                        <a:pt x="2064774" y="2094270"/>
                      </a:cubicBezTo>
                      <a:cubicBezTo>
                        <a:pt x="2086920" y="2066588"/>
                        <a:pt x="2126031" y="2057972"/>
                        <a:pt x="2153265" y="2035277"/>
                      </a:cubicBezTo>
                      <a:cubicBezTo>
                        <a:pt x="2380394" y="1846004"/>
                        <a:pt x="2110529" y="2034272"/>
                        <a:pt x="2330245" y="1887793"/>
                      </a:cubicBezTo>
                      <a:cubicBezTo>
                        <a:pt x="2349910" y="1858296"/>
                        <a:pt x="2362560" y="1822647"/>
                        <a:pt x="2389239" y="1799303"/>
                      </a:cubicBezTo>
                      <a:cubicBezTo>
                        <a:pt x="2442598" y="1752614"/>
                        <a:pt x="2566220" y="1681316"/>
                        <a:pt x="2566220" y="1681316"/>
                      </a:cubicBezTo>
                      <a:cubicBezTo>
                        <a:pt x="2687781" y="1498972"/>
                        <a:pt x="2552813" y="1676845"/>
                        <a:pt x="2713703" y="1533832"/>
                      </a:cubicBezTo>
                      <a:cubicBezTo>
                        <a:pt x="3016775" y="1264435"/>
                        <a:pt x="2778340" y="1431747"/>
                        <a:pt x="2979174" y="1297858"/>
                      </a:cubicBezTo>
                      <a:cubicBezTo>
                        <a:pt x="3110206" y="1123149"/>
                        <a:pt x="3026760" y="1207140"/>
                        <a:pt x="3244645" y="1061883"/>
                      </a:cubicBezTo>
                      <a:lnTo>
                        <a:pt x="3244645" y="1061883"/>
                      </a:lnTo>
                      <a:cubicBezTo>
                        <a:pt x="3355122" y="951408"/>
                        <a:pt x="3293562" y="986585"/>
                        <a:pt x="3421626" y="943896"/>
                      </a:cubicBezTo>
                      <a:cubicBezTo>
                        <a:pt x="3485536" y="752168"/>
                        <a:pt x="3392130" y="953727"/>
                        <a:pt x="3628103" y="796412"/>
                      </a:cubicBezTo>
                      <a:cubicBezTo>
                        <a:pt x="3687097" y="757083"/>
                        <a:pt x="3737821" y="700846"/>
                        <a:pt x="3805084" y="678425"/>
                      </a:cubicBezTo>
                      <a:lnTo>
                        <a:pt x="3982065" y="619432"/>
                      </a:lnTo>
                      <a:cubicBezTo>
                        <a:pt x="4070754" y="589869"/>
                        <a:pt x="4082804" y="594475"/>
                        <a:pt x="4159045" y="530941"/>
                      </a:cubicBezTo>
                      <a:cubicBezTo>
                        <a:pt x="4191091" y="504236"/>
                        <a:pt x="4218039" y="471948"/>
                        <a:pt x="4247536" y="442451"/>
                      </a:cubicBezTo>
                      <a:cubicBezTo>
                        <a:pt x="4283984" y="333103"/>
                        <a:pt x="4249222" y="367866"/>
                        <a:pt x="4336026" y="324464"/>
                      </a:cubicBezTo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9000">
                      <a:schemeClr val="accent1">
                        <a:lumMod val="45000"/>
                        <a:lumOff val="55000"/>
                      </a:schemeClr>
                    </a:gs>
                    <a:gs pos="73000">
                      <a:schemeClr val="accent1">
                        <a:lumMod val="45000"/>
                        <a:lumOff val="55000"/>
                      </a:schemeClr>
                    </a:gs>
                    <a:gs pos="91000">
                      <a:schemeClr val="accent1">
                        <a:lumMod val="30000"/>
                        <a:lumOff val="70000"/>
                      </a:schemeClr>
                    </a:gs>
                  </a:gsLst>
                  <a:lin ang="10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752E9FF-3398-40DD-90D7-40A83100414E}"/>
                    </a:ext>
                  </a:extLst>
                </p:cNvPr>
                <p:cNvSpPr txBox="1"/>
                <p:nvPr/>
              </p:nvSpPr>
              <p:spPr>
                <a:xfrm>
                  <a:off x="4090782" y="9209461"/>
                  <a:ext cx="812334" cy="7334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/>
                    <a:t>H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BBE1525-7775-4854-BC2C-62C6E9D17F68}"/>
                    </a:ext>
                  </a:extLst>
                </p:cNvPr>
                <p:cNvSpPr txBox="1"/>
                <p:nvPr/>
              </p:nvSpPr>
              <p:spPr>
                <a:xfrm>
                  <a:off x="4859167" y="5892324"/>
                  <a:ext cx="812334" cy="7334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/>
                    <a:t>H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784E521-AE64-4AA8-9888-6AFC4439C263}"/>
                    </a:ext>
                  </a:extLst>
                </p:cNvPr>
                <p:cNvSpPr txBox="1"/>
                <p:nvPr/>
              </p:nvSpPr>
              <p:spPr>
                <a:xfrm>
                  <a:off x="4453000" y="6858799"/>
                  <a:ext cx="812334" cy="7334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/>
                    <a:t>U</a:t>
                  </a:r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2C3557-3A08-412F-B4BB-B41E67AA8C97}"/>
                  </a:ext>
                </a:extLst>
              </p:cNvPr>
              <p:cNvSpPr txBox="1"/>
              <p:nvPr/>
            </p:nvSpPr>
            <p:spPr>
              <a:xfrm>
                <a:off x="4984182" y="11553068"/>
                <a:ext cx="812334" cy="733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Y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EA1E62-ECB6-4D0D-A5A2-E4AC173AB1C8}"/>
                </a:ext>
              </a:extLst>
            </p:cNvPr>
            <p:cNvSpPr txBox="1"/>
            <p:nvPr/>
          </p:nvSpPr>
          <p:spPr>
            <a:xfrm>
              <a:off x="15085054" y="10171711"/>
              <a:ext cx="812334" cy="733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O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9DE943D-D220-4C7D-B847-7B79E0BBE4DF}"/>
                </a:ext>
              </a:extLst>
            </p:cNvPr>
            <p:cNvSpPr txBox="1"/>
            <p:nvPr/>
          </p:nvSpPr>
          <p:spPr>
            <a:xfrm>
              <a:off x="15247909" y="7960812"/>
              <a:ext cx="1148742" cy="733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M</a:t>
              </a:r>
              <a:r>
                <a:rPr lang="en-US" sz="3200" b="1" baseline="30000" dirty="0"/>
                <a:t>2+</a:t>
              </a:r>
              <a:endParaRPr lang="en-US" sz="3200" b="1" dirty="0"/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24DFB51-D7CE-43AC-ADBE-AD149894C9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84428" y="9125985"/>
              <a:ext cx="1226413" cy="1139323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19E6D55-D4BB-437F-94CA-8FE5F0F6A1B3}"/>
                </a:ext>
              </a:extLst>
            </p:cNvPr>
            <p:cNvSpPr/>
            <p:nvPr/>
          </p:nvSpPr>
          <p:spPr>
            <a:xfrm rot="19850455" flipV="1">
              <a:off x="17015418" y="8478798"/>
              <a:ext cx="297563" cy="580991"/>
            </a:xfrm>
            <a:prstGeom prst="arc">
              <a:avLst>
                <a:gd name="adj1" fmla="val 12145041"/>
                <a:gd name="adj2" fmla="val 20140436"/>
              </a:avLst>
            </a:prstGeom>
            <a:ln w="444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0BC76515-5953-4678-9B3E-E0B85F3D3AF9}"/>
                </a:ext>
              </a:extLst>
            </p:cNvPr>
            <p:cNvSpPr/>
            <p:nvPr/>
          </p:nvSpPr>
          <p:spPr>
            <a:xfrm rot="17911032" flipH="1">
              <a:off x="16506222" y="8490528"/>
              <a:ext cx="284718" cy="324337"/>
            </a:xfrm>
            <a:prstGeom prst="arc">
              <a:avLst>
                <a:gd name="adj1" fmla="val 11339754"/>
                <a:gd name="adj2" fmla="val 3325305"/>
              </a:avLst>
            </a:prstGeom>
            <a:ln w="444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A90832F-3F41-408F-A371-2522E7424C41}"/>
                </a:ext>
              </a:extLst>
            </p:cNvPr>
            <p:cNvSpPr txBox="1"/>
            <p:nvPr/>
          </p:nvSpPr>
          <p:spPr>
            <a:xfrm>
              <a:off x="17564464" y="6725964"/>
              <a:ext cx="1837190" cy="733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3F326C-7C04-4401-B220-B807BE6D27FC}"/>
                </a:ext>
              </a:extLst>
            </p:cNvPr>
            <p:cNvSpPr txBox="1"/>
            <p:nvPr/>
          </p:nvSpPr>
          <p:spPr>
            <a:xfrm>
              <a:off x="18094950" y="9546501"/>
              <a:ext cx="1837190" cy="733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62BEC2-7AD1-4224-AEAD-053ED2FB5766}"/>
              </a:ext>
            </a:extLst>
          </p:cNvPr>
          <p:cNvGrpSpPr/>
          <p:nvPr/>
        </p:nvGrpSpPr>
        <p:grpSpPr>
          <a:xfrm>
            <a:off x="19204449" y="19558924"/>
            <a:ext cx="5543594" cy="6381354"/>
            <a:chOff x="19805963" y="5050330"/>
            <a:chExt cx="7161977" cy="8003419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340D891-2D33-4DA7-BECE-0DD25B4578EF}"/>
                </a:ext>
              </a:extLst>
            </p:cNvPr>
            <p:cNvGrpSpPr/>
            <p:nvPr/>
          </p:nvGrpSpPr>
          <p:grpSpPr>
            <a:xfrm>
              <a:off x="19805963" y="5050330"/>
              <a:ext cx="6714041" cy="8003419"/>
              <a:chOff x="20517163" y="5736130"/>
              <a:chExt cx="6714041" cy="8003419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AE60ABDB-C1E2-49B6-B20D-2E24B1225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571566" y="5736130"/>
                <a:ext cx="2469427" cy="6707086"/>
              </a:xfrm>
              <a:prstGeom prst="rect">
                <a:avLst/>
              </a:prstGeom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C5E4A3B0-86C4-4454-A457-00EA4A22F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20600383" y="9179886"/>
                <a:ext cx="2268421" cy="1752871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B142F81B-144B-4C11-9C55-5F0BA5472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424825">
                <a:off x="20909161" y="6625992"/>
                <a:ext cx="2268421" cy="1752871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A2226076-D521-46F2-9317-8E268C52B1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0460871">
                <a:off x="21082846" y="7775595"/>
                <a:ext cx="1654919" cy="1205039"/>
              </a:xfrm>
              <a:prstGeom prst="rect">
                <a:avLst/>
              </a:prstGeom>
            </p:spPr>
          </p:pic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C0B89E25-2DD9-4CC2-B546-A48D07AF4A4E}"/>
                  </a:ext>
                </a:extLst>
              </p:cNvPr>
              <p:cNvCxnSpPr/>
              <p:nvPr/>
            </p:nvCxnSpPr>
            <p:spPr>
              <a:xfrm>
                <a:off x="22684713" y="7975507"/>
                <a:ext cx="454913" cy="603684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5751B2AC-4892-4F53-B029-8DD3C9966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7430" y="8708367"/>
                <a:ext cx="511643" cy="70009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79572B64-302B-47B4-A860-C9FF3E7A7C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86195" y="9077373"/>
                <a:ext cx="684466" cy="517237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C7030D28-C2A0-4CEC-8605-A859981BC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6859873">
                <a:off x="21551279" y="11280027"/>
                <a:ext cx="1686805" cy="1097242"/>
              </a:xfrm>
              <a:prstGeom prst="rect">
                <a:avLst/>
              </a:prstGeom>
            </p:spPr>
          </p:pic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E9BE9A4-067D-4EE5-A1DB-86B172191D1F}"/>
                  </a:ext>
                </a:extLst>
              </p:cNvPr>
              <p:cNvGrpSpPr/>
              <p:nvPr/>
            </p:nvGrpSpPr>
            <p:grpSpPr>
              <a:xfrm>
                <a:off x="20517163" y="6092110"/>
                <a:ext cx="1788652" cy="7647439"/>
                <a:chOff x="4087259" y="5368140"/>
                <a:chExt cx="1788652" cy="7647439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2A719D86-9C56-4304-AFE0-F7E5325C7FC9}"/>
                    </a:ext>
                  </a:extLst>
                </p:cNvPr>
                <p:cNvGrpSpPr/>
                <p:nvPr/>
              </p:nvGrpSpPr>
              <p:grpSpPr>
                <a:xfrm>
                  <a:off x="4087259" y="5368140"/>
                  <a:ext cx="1788652" cy="7647439"/>
                  <a:chOff x="4087259" y="5368140"/>
                  <a:chExt cx="1788652" cy="7647439"/>
                </a:xfrm>
              </p:grpSpPr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3B75B80F-FFFB-4D1B-B976-3233B8F26FCE}"/>
                      </a:ext>
                    </a:extLst>
                  </p:cNvPr>
                  <p:cNvSpPr/>
                  <p:nvPr/>
                </p:nvSpPr>
                <p:spPr>
                  <a:xfrm>
                    <a:off x="4087259" y="5368140"/>
                    <a:ext cx="1788652" cy="7647439"/>
                  </a:xfrm>
                  <a:custGeom>
                    <a:avLst/>
                    <a:gdLst>
                      <a:gd name="connsiteX0" fmla="*/ 4129549 w 7492181"/>
                      <a:gd name="connsiteY0" fmla="*/ 383458 h 12860593"/>
                      <a:gd name="connsiteX1" fmla="*/ 4129549 w 7492181"/>
                      <a:gd name="connsiteY1" fmla="*/ 383458 h 12860593"/>
                      <a:gd name="connsiteX2" fmla="*/ 4572000 w 7492181"/>
                      <a:gd name="connsiteY2" fmla="*/ 265470 h 12860593"/>
                      <a:gd name="connsiteX3" fmla="*/ 4837471 w 7492181"/>
                      <a:gd name="connsiteY3" fmla="*/ 176980 h 12860593"/>
                      <a:gd name="connsiteX4" fmla="*/ 5279923 w 7492181"/>
                      <a:gd name="connsiteY4" fmla="*/ 88490 h 12860593"/>
                      <a:gd name="connsiteX5" fmla="*/ 5633884 w 7492181"/>
                      <a:gd name="connsiteY5" fmla="*/ 0 h 12860593"/>
                      <a:gd name="connsiteX6" fmla="*/ 6430297 w 7492181"/>
                      <a:gd name="connsiteY6" fmla="*/ 29496 h 12860593"/>
                      <a:gd name="connsiteX7" fmla="*/ 6607278 w 7492181"/>
                      <a:gd name="connsiteY7" fmla="*/ 88490 h 12860593"/>
                      <a:gd name="connsiteX8" fmla="*/ 6695768 w 7492181"/>
                      <a:gd name="connsiteY8" fmla="*/ 117987 h 12860593"/>
                      <a:gd name="connsiteX9" fmla="*/ 6754762 w 7492181"/>
                      <a:gd name="connsiteY9" fmla="*/ 294967 h 12860593"/>
                      <a:gd name="connsiteX10" fmla="*/ 6813755 w 7492181"/>
                      <a:gd name="connsiteY10" fmla="*/ 383458 h 12860593"/>
                      <a:gd name="connsiteX11" fmla="*/ 6843252 w 7492181"/>
                      <a:gd name="connsiteY11" fmla="*/ 471948 h 12860593"/>
                      <a:gd name="connsiteX12" fmla="*/ 6902245 w 7492181"/>
                      <a:gd name="connsiteY12" fmla="*/ 589935 h 12860593"/>
                      <a:gd name="connsiteX13" fmla="*/ 6872749 w 7492181"/>
                      <a:gd name="connsiteY13" fmla="*/ 855406 h 12860593"/>
                      <a:gd name="connsiteX14" fmla="*/ 6813755 w 7492181"/>
                      <a:gd name="connsiteY14" fmla="*/ 943896 h 12860593"/>
                      <a:gd name="connsiteX15" fmla="*/ 6725265 w 7492181"/>
                      <a:gd name="connsiteY15" fmla="*/ 1120877 h 12860593"/>
                      <a:gd name="connsiteX16" fmla="*/ 6636774 w 7492181"/>
                      <a:gd name="connsiteY16" fmla="*/ 1179870 h 12860593"/>
                      <a:gd name="connsiteX17" fmla="*/ 6518787 w 7492181"/>
                      <a:gd name="connsiteY17" fmla="*/ 1297858 h 12860593"/>
                      <a:gd name="connsiteX18" fmla="*/ 6430297 w 7492181"/>
                      <a:gd name="connsiteY18" fmla="*/ 1415845 h 12860593"/>
                      <a:gd name="connsiteX19" fmla="*/ 6341807 w 7492181"/>
                      <a:gd name="connsiteY19" fmla="*/ 1474838 h 12860593"/>
                      <a:gd name="connsiteX20" fmla="*/ 6253316 w 7492181"/>
                      <a:gd name="connsiteY20" fmla="*/ 1651819 h 12860593"/>
                      <a:gd name="connsiteX21" fmla="*/ 6105832 w 7492181"/>
                      <a:gd name="connsiteY21" fmla="*/ 1769806 h 12860593"/>
                      <a:gd name="connsiteX22" fmla="*/ 6046839 w 7492181"/>
                      <a:gd name="connsiteY22" fmla="*/ 1858296 h 12860593"/>
                      <a:gd name="connsiteX23" fmla="*/ 5958349 w 7492181"/>
                      <a:gd name="connsiteY23" fmla="*/ 1887793 h 12860593"/>
                      <a:gd name="connsiteX24" fmla="*/ 5781368 w 7492181"/>
                      <a:gd name="connsiteY24" fmla="*/ 2005780 h 12860593"/>
                      <a:gd name="connsiteX25" fmla="*/ 5722374 w 7492181"/>
                      <a:gd name="connsiteY25" fmla="*/ 2094270 h 12860593"/>
                      <a:gd name="connsiteX26" fmla="*/ 5633884 w 7492181"/>
                      <a:gd name="connsiteY26" fmla="*/ 2123767 h 12860593"/>
                      <a:gd name="connsiteX27" fmla="*/ 5456903 w 7492181"/>
                      <a:gd name="connsiteY27" fmla="*/ 2241754 h 12860593"/>
                      <a:gd name="connsiteX28" fmla="*/ 5368413 w 7492181"/>
                      <a:gd name="connsiteY28" fmla="*/ 2300748 h 12860593"/>
                      <a:gd name="connsiteX29" fmla="*/ 5279923 w 7492181"/>
                      <a:gd name="connsiteY29" fmla="*/ 2389238 h 12860593"/>
                      <a:gd name="connsiteX30" fmla="*/ 5132439 w 7492181"/>
                      <a:gd name="connsiteY30" fmla="*/ 2477729 h 12860593"/>
                      <a:gd name="connsiteX31" fmla="*/ 5043949 w 7492181"/>
                      <a:gd name="connsiteY31" fmla="*/ 2566219 h 12860593"/>
                      <a:gd name="connsiteX32" fmla="*/ 4807974 w 7492181"/>
                      <a:gd name="connsiteY32" fmla="*/ 2713703 h 12860593"/>
                      <a:gd name="connsiteX33" fmla="*/ 4660491 w 7492181"/>
                      <a:gd name="connsiteY33" fmla="*/ 2890683 h 12860593"/>
                      <a:gd name="connsiteX34" fmla="*/ 4601497 w 7492181"/>
                      <a:gd name="connsiteY34" fmla="*/ 2979174 h 12860593"/>
                      <a:gd name="connsiteX35" fmla="*/ 4513007 w 7492181"/>
                      <a:gd name="connsiteY35" fmla="*/ 3067664 h 12860593"/>
                      <a:gd name="connsiteX36" fmla="*/ 4454013 w 7492181"/>
                      <a:gd name="connsiteY36" fmla="*/ 3156154 h 12860593"/>
                      <a:gd name="connsiteX37" fmla="*/ 4365523 w 7492181"/>
                      <a:gd name="connsiteY37" fmla="*/ 3215148 h 12860593"/>
                      <a:gd name="connsiteX38" fmla="*/ 4218039 w 7492181"/>
                      <a:gd name="connsiteY38" fmla="*/ 3421625 h 12860593"/>
                      <a:gd name="connsiteX39" fmla="*/ 4129549 w 7492181"/>
                      <a:gd name="connsiteY39" fmla="*/ 3510116 h 12860593"/>
                      <a:gd name="connsiteX40" fmla="*/ 4011562 w 7492181"/>
                      <a:gd name="connsiteY40" fmla="*/ 3687096 h 12860593"/>
                      <a:gd name="connsiteX41" fmla="*/ 3952568 w 7492181"/>
                      <a:gd name="connsiteY41" fmla="*/ 3775587 h 12860593"/>
                      <a:gd name="connsiteX42" fmla="*/ 3923071 w 7492181"/>
                      <a:gd name="connsiteY42" fmla="*/ 3864077 h 12860593"/>
                      <a:gd name="connsiteX43" fmla="*/ 3746091 w 7492181"/>
                      <a:gd name="connsiteY43" fmla="*/ 4100051 h 12860593"/>
                      <a:gd name="connsiteX44" fmla="*/ 3687097 w 7492181"/>
                      <a:gd name="connsiteY44" fmla="*/ 4188541 h 12860593"/>
                      <a:gd name="connsiteX45" fmla="*/ 3598607 w 7492181"/>
                      <a:gd name="connsiteY45" fmla="*/ 4277032 h 12860593"/>
                      <a:gd name="connsiteX46" fmla="*/ 3539613 w 7492181"/>
                      <a:gd name="connsiteY46" fmla="*/ 4365522 h 12860593"/>
                      <a:gd name="connsiteX47" fmla="*/ 3421626 w 7492181"/>
                      <a:gd name="connsiteY47" fmla="*/ 4454012 h 12860593"/>
                      <a:gd name="connsiteX48" fmla="*/ 3244645 w 7492181"/>
                      <a:gd name="connsiteY48" fmla="*/ 4630993 h 12860593"/>
                      <a:gd name="connsiteX49" fmla="*/ 3097162 w 7492181"/>
                      <a:gd name="connsiteY49" fmla="*/ 4748980 h 12860593"/>
                      <a:gd name="connsiteX50" fmla="*/ 3038168 w 7492181"/>
                      <a:gd name="connsiteY50" fmla="*/ 4837470 h 12860593"/>
                      <a:gd name="connsiteX51" fmla="*/ 2890684 w 7492181"/>
                      <a:gd name="connsiteY51" fmla="*/ 5014451 h 12860593"/>
                      <a:gd name="connsiteX52" fmla="*/ 2772697 w 7492181"/>
                      <a:gd name="connsiteY52" fmla="*/ 5191432 h 12860593"/>
                      <a:gd name="connsiteX53" fmla="*/ 2684207 w 7492181"/>
                      <a:gd name="connsiteY53" fmla="*/ 5427406 h 12860593"/>
                      <a:gd name="connsiteX54" fmla="*/ 2654710 w 7492181"/>
                      <a:gd name="connsiteY54" fmla="*/ 5515896 h 12860593"/>
                      <a:gd name="connsiteX55" fmla="*/ 2595716 w 7492181"/>
                      <a:gd name="connsiteY55" fmla="*/ 5604387 h 12860593"/>
                      <a:gd name="connsiteX56" fmla="*/ 2536723 w 7492181"/>
                      <a:gd name="connsiteY56" fmla="*/ 5751870 h 12860593"/>
                      <a:gd name="connsiteX57" fmla="*/ 2477729 w 7492181"/>
                      <a:gd name="connsiteY57" fmla="*/ 5928851 h 12860593"/>
                      <a:gd name="connsiteX58" fmla="*/ 2359742 w 7492181"/>
                      <a:gd name="connsiteY58" fmla="*/ 6076335 h 12860593"/>
                      <a:gd name="connsiteX59" fmla="*/ 2330245 w 7492181"/>
                      <a:gd name="connsiteY59" fmla="*/ 6194322 h 12860593"/>
                      <a:gd name="connsiteX60" fmla="*/ 2271252 w 7492181"/>
                      <a:gd name="connsiteY60" fmla="*/ 6282812 h 12860593"/>
                      <a:gd name="connsiteX61" fmla="*/ 2212258 w 7492181"/>
                      <a:gd name="connsiteY61" fmla="*/ 6400800 h 12860593"/>
                      <a:gd name="connsiteX62" fmla="*/ 2153265 w 7492181"/>
                      <a:gd name="connsiteY62" fmla="*/ 6607277 h 12860593"/>
                      <a:gd name="connsiteX63" fmla="*/ 2123768 w 7492181"/>
                      <a:gd name="connsiteY63" fmla="*/ 6695767 h 12860593"/>
                      <a:gd name="connsiteX64" fmla="*/ 2005781 w 7492181"/>
                      <a:gd name="connsiteY64" fmla="*/ 6961238 h 12860593"/>
                      <a:gd name="connsiteX65" fmla="*/ 2035278 w 7492181"/>
                      <a:gd name="connsiteY65" fmla="*/ 7551174 h 12860593"/>
                      <a:gd name="connsiteX66" fmla="*/ 2153265 w 7492181"/>
                      <a:gd name="connsiteY66" fmla="*/ 7816645 h 12860593"/>
                      <a:gd name="connsiteX67" fmla="*/ 2182762 w 7492181"/>
                      <a:gd name="connsiteY67" fmla="*/ 7934632 h 12860593"/>
                      <a:gd name="connsiteX68" fmla="*/ 2330245 w 7492181"/>
                      <a:gd name="connsiteY68" fmla="*/ 8347587 h 12860593"/>
                      <a:gd name="connsiteX69" fmla="*/ 2448232 w 7492181"/>
                      <a:gd name="connsiteY69" fmla="*/ 8524567 h 12860593"/>
                      <a:gd name="connsiteX70" fmla="*/ 2595716 w 7492181"/>
                      <a:gd name="connsiteY70" fmla="*/ 8819535 h 12860593"/>
                      <a:gd name="connsiteX71" fmla="*/ 2713703 w 7492181"/>
                      <a:gd name="connsiteY71" fmla="*/ 8996516 h 12860593"/>
                      <a:gd name="connsiteX72" fmla="*/ 2890684 w 7492181"/>
                      <a:gd name="connsiteY72" fmla="*/ 9173496 h 12860593"/>
                      <a:gd name="connsiteX73" fmla="*/ 2920181 w 7492181"/>
                      <a:gd name="connsiteY73" fmla="*/ 9261987 h 12860593"/>
                      <a:gd name="connsiteX74" fmla="*/ 3038168 w 7492181"/>
                      <a:gd name="connsiteY74" fmla="*/ 9320980 h 12860593"/>
                      <a:gd name="connsiteX75" fmla="*/ 3215149 w 7492181"/>
                      <a:gd name="connsiteY75" fmla="*/ 9438967 h 12860593"/>
                      <a:gd name="connsiteX76" fmla="*/ 3746091 w 7492181"/>
                      <a:gd name="connsiteY76" fmla="*/ 9733935 h 12860593"/>
                      <a:gd name="connsiteX77" fmla="*/ 4041058 w 7492181"/>
                      <a:gd name="connsiteY77" fmla="*/ 9822425 h 12860593"/>
                      <a:gd name="connsiteX78" fmla="*/ 4129549 w 7492181"/>
                      <a:gd name="connsiteY78" fmla="*/ 9910916 h 12860593"/>
                      <a:gd name="connsiteX79" fmla="*/ 4247536 w 7492181"/>
                      <a:gd name="connsiteY79" fmla="*/ 9940412 h 12860593"/>
                      <a:gd name="connsiteX80" fmla="*/ 4660491 w 7492181"/>
                      <a:gd name="connsiteY80" fmla="*/ 10058400 h 12860593"/>
                      <a:gd name="connsiteX81" fmla="*/ 4778478 w 7492181"/>
                      <a:gd name="connsiteY81" fmla="*/ 10117393 h 12860593"/>
                      <a:gd name="connsiteX82" fmla="*/ 4896465 w 7492181"/>
                      <a:gd name="connsiteY82" fmla="*/ 10146890 h 12860593"/>
                      <a:gd name="connsiteX83" fmla="*/ 5220929 w 7492181"/>
                      <a:gd name="connsiteY83" fmla="*/ 10205883 h 12860593"/>
                      <a:gd name="connsiteX84" fmla="*/ 5486400 w 7492181"/>
                      <a:gd name="connsiteY84" fmla="*/ 10323870 h 12860593"/>
                      <a:gd name="connsiteX85" fmla="*/ 5781368 w 7492181"/>
                      <a:gd name="connsiteY85" fmla="*/ 10412361 h 12860593"/>
                      <a:gd name="connsiteX86" fmla="*/ 5987845 w 7492181"/>
                      <a:gd name="connsiteY86" fmla="*/ 10530348 h 12860593"/>
                      <a:gd name="connsiteX87" fmla="*/ 6164826 w 7492181"/>
                      <a:gd name="connsiteY87" fmla="*/ 10589341 h 12860593"/>
                      <a:gd name="connsiteX88" fmla="*/ 6253316 w 7492181"/>
                      <a:gd name="connsiteY88" fmla="*/ 10677832 h 12860593"/>
                      <a:gd name="connsiteX89" fmla="*/ 6577781 w 7492181"/>
                      <a:gd name="connsiteY89" fmla="*/ 10854812 h 12860593"/>
                      <a:gd name="connsiteX90" fmla="*/ 6666271 w 7492181"/>
                      <a:gd name="connsiteY90" fmla="*/ 10943303 h 12860593"/>
                      <a:gd name="connsiteX91" fmla="*/ 6843252 w 7492181"/>
                      <a:gd name="connsiteY91" fmla="*/ 11090787 h 12860593"/>
                      <a:gd name="connsiteX92" fmla="*/ 7049729 w 7492181"/>
                      <a:gd name="connsiteY92" fmla="*/ 11297264 h 12860593"/>
                      <a:gd name="connsiteX93" fmla="*/ 7197213 w 7492181"/>
                      <a:gd name="connsiteY93" fmla="*/ 11474245 h 12860593"/>
                      <a:gd name="connsiteX94" fmla="*/ 7315200 w 7492181"/>
                      <a:gd name="connsiteY94" fmla="*/ 11651225 h 12860593"/>
                      <a:gd name="connsiteX95" fmla="*/ 7403691 w 7492181"/>
                      <a:gd name="connsiteY95" fmla="*/ 11769212 h 12860593"/>
                      <a:gd name="connsiteX96" fmla="*/ 7492181 w 7492181"/>
                      <a:gd name="connsiteY96" fmla="*/ 12093677 h 12860593"/>
                      <a:gd name="connsiteX97" fmla="*/ 7462684 w 7492181"/>
                      <a:gd name="connsiteY97" fmla="*/ 12418141 h 12860593"/>
                      <a:gd name="connsiteX98" fmla="*/ 7374194 w 7492181"/>
                      <a:gd name="connsiteY98" fmla="*/ 12477135 h 12860593"/>
                      <a:gd name="connsiteX99" fmla="*/ 7256207 w 7492181"/>
                      <a:gd name="connsiteY99" fmla="*/ 12654116 h 12860593"/>
                      <a:gd name="connsiteX100" fmla="*/ 6990736 w 7492181"/>
                      <a:gd name="connsiteY100" fmla="*/ 12742606 h 12860593"/>
                      <a:gd name="connsiteX101" fmla="*/ 6902245 w 7492181"/>
                      <a:gd name="connsiteY101" fmla="*/ 12801600 h 12860593"/>
                      <a:gd name="connsiteX102" fmla="*/ 6725265 w 7492181"/>
                      <a:gd name="connsiteY102" fmla="*/ 12860593 h 12860593"/>
                      <a:gd name="connsiteX103" fmla="*/ 5958349 w 7492181"/>
                      <a:gd name="connsiteY103" fmla="*/ 12831096 h 12860593"/>
                      <a:gd name="connsiteX104" fmla="*/ 5722374 w 7492181"/>
                      <a:gd name="connsiteY104" fmla="*/ 12772103 h 12860593"/>
                      <a:gd name="connsiteX105" fmla="*/ 5427407 w 7492181"/>
                      <a:gd name="connsiteY105" fmla="*/ 12713109 h 12860593"/>
                      <a:gd name="connsiteX106" fmla="*/ 5338916 w 7492181"/>
                      <a:gd name="connsiteY106" fmla="*/ 12683612 h 12860593"/>
                      <a:gd name="connsiteX107" fmla="*/ 4984955 w 7492181"/>
                      <a:gd name="connsiteY107" fmla="*/ 12654116 h 12860593"/>
                      <a:gd name="connsiteX108" fmla="*/ 4866968 w 7492181"/>
                      <a:gd name="connsiteY108" fmla="*/ 12624619 h 12860593"/>
                      <a:gd name="connsiteX109" fmla="*/ 4778478 w 7492181"/>
                      <a:gd name="connsiteY109" fmla="*/ 12595122 h 12860593"/>
                      <a:gd name="connsiteX110" fmla="*/ 4188542 w 7492181"/>
                      <a:gd name="connsiteY110" fmla="*/ 12506632 h 12860593"/>
                      <a:gd name="connsiteX111" fmla="*/ 4011562 w 7492181"/>
                      <a:gd name="connsiteY111" fmla="*/ 12447638 h 12860593"/>
                      <a:gd name="connsiteX112" fmla="*/ 3805084 w 7492181"/>
                      <a:gd name="connsiteY112" fmla="*/ 12388645 h 12860593"/>
                      <a:gd name="connsiteX113" fmla="*/ 3598607 w 7492181"/>
                      <a:gd name="connsiteY113" fmla="*/ 12329651 h 12860593"/>
                      <a:gd name="connsiteX114" fmla="*/ 3421626 w 7492181"/>
                      <a:gd name="connsiteY114" fmla="*/ 12270658 h 12860593"/>
                      <a:gd name="connsiteX115" fmla="*/ 3333136 w 7492181"/>
                      <a:gd name="connsiteY115" fmla="*/ 12241161 h 12860593"/>
                      <a:gd name="connsiteX116" fmla="*/ 3156155 w 7492181"/>
                      <a:gd name="connsiteY116" fmla="*/ 12152670 h 12860593"/>
                      <a:gd name="connsiteX117" fmla="*/ 3067665 w 7492181"/>
                      <a:gd name="connsiteY117" fmla="*/ 12093677 h 12860593"/>
                      <a:gd name="connsiteX118" fmla="*/ 2949678 w 7492181"/>
                      <a:gd name="connsiteY118" fmla="*/ 12064180 h 12860593"/>
                      <a:gd name="connsiteX119" fmla="*/ 2743200 w 7492181"/>
                      <a:gd name="connsiteY119" fmla="*/ 11946193 h 12860593"/>
                      <a:gd name="connsiteX120" fmla="*/ 2654710 w 7492181"/>
                      <a:gd name="connsiteY120" fmla="*/ 11916696 h 12860593"/>
                      <a:gd name="connsiteX121" fmla="*/ 2300749 w 7492181"/>
                      <a:gd name="connsiteY121" fmla="*/ 11710219 h 12860593"/>
                      <a:gd name="connsiteX122" fmla="*/ 2035278 w 7492181"/>
                      <a:gd name="connsiteY122" fmla="*/ 11533238 h 12860593"/>
                      <a:gd name="connsiteX123" fmla="*/ 1946787 w 7492181"/>
                      <a:gd name="connsiteY123" fmla="*/ 11474245 h 12860593"/>
                      <a:gd name="connsiteX124" fmla="*/ 1651820 w 7492181"/>
                      <a:gd name="connsiteY124" fmla="*/ 11267767 h 12860593"/>
                      <a:gd name="connsiteX125" fmla="*/ 1563329 w 7492181"/>
                      <a:gd name="connsiteY125" fmla="*/ 11238270 h 12860593"/>
                      <a:gd name="connsiteX126" fmla="*/ 1356852 w 7492181"/>
                      <a:gd name="connsiteY126" fmla="*/ 11061290 h 12860593"/>
                      <a:gd name="connsiteX127" fmla="*/ 1091381 w 7492181"/>
                      <a:gd name="connsiteY127" fmla="*/ 10825316 h 12860593"/>
                      <a:gd name="connsiteX128" fmla="*/ 1002891 w 7492181"/>
                      <a:gd name="connsiteY128" fmla="*/ 10677832 h 12860593"/>
                      <a:gd name="connsiteX129" fmla="*/ 943897 w 7492181"/>
                      <a:gd name="connsiteY129" fmla="*/ 10559845 h 12860593"/>
                      <a:gd name="connsiteX130" fmla="*/ 855407 w 7492181"/>
                      <a:gd name="connsiteY130" fmla="*/ 10441858 h 12860593"/>
                      <a:gd name="connsiteX131" fmla="*/ 825910 w 7492181"/>
                      <a:gd name="connsiteY131" fmla="*/ 10353367 h 12860593"/>
                      <a:gd name="connsiteX132" fmla="*/ 678426 w 7492181"/>
                      <a:gd name="connsiteY132" fmla="*/ 10176387 h 12860593"/>
                      <a:gd name="connsiteX133" fmla="*/ 471949 w 7492181"/>
                      <a:gd name="connsiteY133" fmla="*/ 9763432 h 12860593"/>
                      <a:gd name="connsiteX134" fmla="*/ 442452 w 7492181"/>
                      <a:gd name="connsiteY134" fmla="*/ 9674941 h 12860593"/>
                      <a:gd name="connsiteX135" fmla="*/ 353962 w 7492181"/>
                      <a:gd name="connsiteY135" fmla="*/ 9586451 h 12860593"/>
                      <a:gd name="connsiteX136" fmla="*/ 324465 w 7492181"/>
                      <a:gd name="connsiteY136" fmla="*/ 9468464 h 12860593"/>
                      <a:gd name="connsiteX137" fmla="*/ 235974 w 7492181"/>
                      <a:gd name="connsiteY137" fmla="*/ 9202993 h 12860593"/>
                      <a:gd name="connsiteX138" fmla="*/ 176981 w 7492181"/>
                      <a:gd name="connsiteY138" fmla="*/ 8937522 h 12860593"/>
                      <a:gd name="connsiteX139" fmla="*/ 88491 w 7492181"/>
                      <a:gd name="connsiteY139" fmla="*/ 8613058 h 12860593"/>
                      <a:gd name="connsiteX140" fmla="*/ 58994 w 7492181"/>
                      <a:gd name="connsiteY140" fmla="*/ 8259096 h 12860593"/>
                      <a:gd name="connsiteX141" fmla="*/ 29497 w 7492181"/>
                      <a:gd name="connsiteY141" fmla="*/ 8111612 h 12860593"/>
                      <a:gd name="connsiteX142" fmla="*/ 0 w 7492181"/>
                      <a:gd name="connsiteY142" fmla="*/ 7905135 h 12860593"/>
                      <a:gd name="connsiteX143" fmla="*/ 29497 w 7492181"/>
                      <a:gd name="connsiteY143" fmla="*/ 5663380 h 12860593"/>
                      <a:gd name="connsiteX144" fmla="*/ 58994 w 7492181"/>
                      <a:gd name="connsiteY144" fmla="*/ 5545393 h 12860593"/>
                      <a:gd name="connsiteX145" fmla="*/ 88491 w 7492181"/>
                      <a:gd name="connsiteY145" fmla="*/ 5309419 h 12860593"/>
                      <a:gd name="connsiteX146" fmla="*/ 147484 w 7492181"/>
                      <a:gd name="connsiteY146" fmla="*/ 5043948 h 12860593"/>
                      <a:gd name="connsiteX147" fmla="*/ 176981 w 7492181"/>
                      <a:gd name="connsiteY147" fmla="*/ 4896464 h 12860593"/>
                      <a:gd name="connsiteX148" fmla="*/ 206478 w 7492181"/>
                      <a:gd name="connsiteY148" fmla="*/ 4689987 h 12860593"/>
                      <a:gd name="connsiteX149" fmla="*/ 235974 w 7492181"/>
                      <a:gd name="connsiteY149" fmla="*/ 4454012 h 12860593"/>
                      <a:gd name="connsiteX150" fmla="*/ 265471 w 7492181"/>
                      <a:gd name="connsiteY150" fmla="*/ 4365522 h 12860593"/>
                      <a:gd name="connsiteX151" fmla="*/ 294968 w 7492181"/>
                      <a:gd name="connsiteY151" fmla="*/ 4159045 h 12860593"/>
                      <a:gd name="connsiteX152" fmla="*/ 353962 w 7492181"/>
                      <a:gd name="connsiteY152" fmla="*/ 3687096 h 12860593"/>
                      <a:gd name="connsiteX153" fmla="*/ 412955 w 7492181"/>
                      <a:gd name="connsiteY153" fmla="*/ 3510116 h 12860593"/>
                      <a:gd name="connsiteX154" fmla="*/ 530942 w 7492181"/>
                      <a:gd name="connsiteY154" fmla="*/ 3333135 h 12860593"/>
                      <a:gd name="connsiteX155" fmla="*/ 678426 w 7492181"/>
                      <a:gd name="connsiteY155" fmla="*/ 3185651 h 12860593"/>
                      <a:gd name="connsiteX156" fmla="*/ 796413 w 7492181"/>
                      <a:gd name="connsiteY156" fmla="*/ 3038167 h 12860593"/>
                      <a:gd name="connsiteX157" fmla="*/ 825910 w 7492181"/>
                      <a:gd name="connsiteY157" fmla="*/ 2949677 h 12860593"/>
                      <a:gd name="connsiteX158" fmla="*/ 914400 w 7492181"/>
                      <a:gd name="connsiteY158" fmla="*/ 2890683 h 12860593"/>
                      <a:gd name="connsiteX159" fmla="*/ 1297858 w 7492181"/>
                      <a:gd name="connsiteY159" fmla="*/ 2595716 h 12860593"/>
                      <a:gd name="connsiteX160" fmla="*/ 1386349 w 7492181"/>
                      <a:gd name="connsiteY160" fmla="*/ 2536722 h 12860593"/>
                      <a:gd name="connsiteX161" fmla="*/ 1474839 w 7492181"/>
                      <a:gd name="connsiteY161" fmla="*/ 2507225 h 12860593"/>
                      <a:gd name="connsiteX162" fmla="*/ 1563329 w 7492181"/>
                      <a:gd name="connsiteY162" fmla="*/ 2448232 h 12860593"/>
                      <a:gd name="connsiteX163" fmla="*/ 1681316 w 7492181"/>
                      <a:gd name="connsiteY163" fmla="*/ 2359741 h 12860593"/>
                      <a:gd name="connsiteX164" fmla="*/ 1858297 w 7492181"/>
                      <a:gd name="connsiteY164" fmla="*/ 2300748 h 12860593"/>
                      <a:gd name="connsiteX165" fmla="*/ 1946787 w 7492181"/>
                      <a:gd name="connsiteY165" fmla="*/ 2212258 h 12860593"/>
                      <a:gd name="connsiteX166" fmla="*/ 2035278 w 7492181"/>
                      <a:gd name="connsiteY166" fmla="*/ 2182761 h 12860593"/>
                      <a:gd name="connsiteX167" fmla="*/ 2064774 w 7492181"/>
                      <a:gd name="connsiteY167" fmla="*/ 2094270 h 12860593"/>
                      <a:gd name="connsiteX168" fmla="*/ 2153265 w 7492181"/>
                      <a:gd name="connsiteY168" fmla="*/ 2035277 h 12860593"/>
                      <a:gd name="connsiteX169" fmla="*/ 2330245 w 7492181"/>
                      <a:gd name="connsiteY169" fmla="*/ 1887793 h 12860593"/>
                      <a:gd name="connsiteX170" fmla="*/ 2389239 w 7492181"/>
                      <a:gd name="connsiteY170" fmla="*/ 1799303 h 12860593"/>
                      <a:gd name="connsiteX171" fmla="*/ 2566220 w 7492181"/>
                      <a:gd name="connsiteY171" fmla="*/ 1681316 h 12860593"/>
                      <a:gd name="connsiteX172" fmla="*/ 2713703 w 7492181"/>
                      <a:gd name="connsiteY172" fmla="*/ 1533832 h 12860593"/>
                      <a:gd name="connsiteX173" fmla="*/ 2979174 w 7492181"/>
                      <a:gd name="connsiteY173" fmla="*/ 1297858 h 12860593"/>
                      <a:gd name="connsiteX174" fmla="*/ 3244645 w 7492181"/>
                      <a:gd name="connsiteY174" fmla="*/ 1061883 h 12860593"/>
                      <a:gd name="connsiteX175" fmla="*/ 3244645 w 7492181"/>
                      <a:gd name="connsiteY175" fmla="*/ 1061883 h 12860593"/>
                      <a:gd name="connsiteX176" fmla="*/ 3421626 w 7492181"/>
                      <a:gd name="connsiteY176" fmla="*/ 943896 h 12860593"/>
                      <a:gd name="connsiteX177" fmla="*/ 3628103 w 7492181"/>
                      <a:gd name="connsiteY177" fmla="*/ 796412 h 12860593"/>
                      <a:gd name="connsiteX178" fmla="*/ 3805084 w 7492181"/>
                      <a:gd name="connsiteY178" fmla="*/ 678425 h 12860593"/>
                      <a:gd name="connsiteX179" fmla="*/ 3982065 w 7492181"/>
                      <a:gd name="connsiteY179" fmla="*/ 619432 h 12860593"/>
                      <a:gd name="connsiteX180" fmla="*/ 4159045 w 7492181"/>
                      <a:gd name="connsiteY180" fmla="*/ 530941 h 12860593"/>
                      <a:gd name="connsiteX181" fmla="*/ 4247536 w 7492181"/>
                      <a:gd name="connsiteY181" fmla="*/ 442451 h 12860593"/>
                      <a:gd name="connsiteX182" fmla="*/ 4336026 w 7492181"/>
                      <a:gd name="connsiteY182" fmla="*/ 324464 h 12860593"/>
                      <a:gd name="connsiteX0" fmla="*/ 4129549 w 7492181"/>
                      <a:gd name="connsiteY0" fmla="*/ 383458 h 12860593"/>
                      <a:gd name="connsiteX1" fmla="*/ 4319330 w 7492181"/>
                      <a:gd name="connsiteY1" fmla="*/ 374831 h 12860593"/>
                      <a:gd name="connsiteX2" fmla="*/ 4572000 w 7492181"/>
                      <a:gd name="connsiteY2" fmla="*/ 265470 h 12860593"/>
                      <a:gd name="connsiteX3" fmla="*/ 4837471 w 7492181"/>
                      <a:gd name="connsiteY3" fmla="*/ 176980 h 12860593"/>
                      <a:gd name="connsiteX4" fmla="*/ 5279923 w 7492181"/>
                      <a:gd name="connsiteY4" fmla="*/ 88490 h 12860593"/>
                      <a:gd name="connsiteX5" fmla="*/ 5633884 w 7492181"/>
                      <a:gd name="connsiteY5" fmla="*/ 0 h 12860593"/>
                      <a:gd name="connsiteX6" fmla="*/ 6430297 w 7492181"/>
                      <a:gd name="connsiteY6" fmla="*/ 29496 h 12860593"/>
                      <a:gd name="connsiteX7" fmla="*/ 6607278 w 7492181"/>
                      <a:gd name="connsiteY7" fmla="*/ 88490 h 12860593"/>
                      <a:gd name="connsiteX8" fmla="*/ 6695768 w 7492181"/>
                      <a:gd name="connsiteY8" fmla="*/ 117987 h 12860593"/>
                      <a:gd name="connsiteX9" fmla="*/ 6754762 w 7492181"/>
                      <a:gd name="connsiteY9" fmla="*/ 294967 h 12860593"/>
                      <a:gd name="connsiteX10" fmla="*/ 6813755 w 7492181"/>
                      <a:gd name="connsiteY10" fmla="*/ 383458 h 12860593"/>
                      <a:gd name="connsiteX11" fmla="*/ 6843252 w 7492181"/>
                      <a:gd name="connsiteY11" fmla="*/ 471948 h 12860593"/>
                      <a:gd name="connsiteX12" fmla="*/ 6902245 w 7492181"/>
                      <a:gd name="connsiteY12" fmla="*/ 589935 h 12860593"/>
                      <a:gd name="connsiteX13" fmla="*/ 6872749 w 7492181"/>
                      <a:gd name="connsiteY13" fmla="*/ 855406 h 12860593"/>
                      <a:gd name="connsiteX14" fmla="*/ 6813755 w 7492181"/>
                      <a:gd name="connsiteY14" fmla="*/ 943896 h 12860593"/>
                      <a:gd name="connsiteX15" fmla="*/ 6725265 w 7492181"/>
                      <a:gd name="connsiteY15" fmla="*/ 1120877 h 12860593"/>
                      <a:gd name="connsiteX16" fmla="*/ 6636774 w 7492181"/>
                      <a:gd name="connsiteY16" fmla="*/ 1179870 h 12860593"/>
                      <a:gd name="connsiteX17" fmla="*/ 6518787 w 7492181"/>
                      <a:gd name="connsiteY17" fmla="*/ 1297858 h 12860593"/>
                      <a:gd name="connsiteX18" fmla="*/ 6430297 w 7492181"/>
                      <a:gd name="connsiteY18" fmla="*/ 1415845 h 12860593"/>
                      <a:gd name="connsiteX19" fmla="*/ 6341807 w 7492181"/>
                      <a:gd name="connsiteY19" fmla="*/ 1474838 h 12860593"/>
                      <a:gd name="connsiteX20" fmla="*/ 6253316 w 7492181"/>
                      <a:gd name="connsiteY20" fmla="*/ 1651819 h 12860593"/>
                      <a:gd name="connsiteX21" fmla="*/ 6105832 w 7492181"/>
                      <a:gd name="connsiteY21" fmla="*/ 1769806 h 12860593"/>
                      <a:gd name="connsiteX22" fmla="*/ 6046839 w 7492181"/>
                      <a:gd name="connsiteY22" fmla="*/ 1858296 h 12860593"/>
                      <a:gd name="connsiteX23" fmla="*/ 5958349 w 7492181"/>
                      <a:gd name="connsiteY23" fmla="*/ 1887793 h 12860593"/>
                      <a:gd name="connsiteX24" fmla="*/ 5781368 w 7492181"/>
                      <a:gd name="connsiteY24" fmla="*/ 2005780 h 12860593"/>
                      <a:gd name="connsiteX25" fmla="*/ 5722374 w 7492181"/>
                      <a:gd name="connsiteY25" fmla="*/ 2094270 h 12860593"/>
                      <a:gd name="connsiteX26" fmla="*/ 5633884 w 7492181"/>
                      <a:gd name="connsiteY26" fmla="*/ 2123767 h 12860593"/>
                      <a:gd name="connsiteX27" fmla="*/ 5456903 w 7492181"/>
                      <a:gd name="connsiteY27" fmla="*/ 2241754 h 12860593"/>
                      <a:gd name="connsiteX28" fmla="*/ 5368413 w 7492181"/>
                      <a:gd name="connsiteY28" fmla="*/ 2300748 h 12860593"/>
                      <a:gd name="connsiteX29" fmla="*/ 5279923 w 7492181"/>
                      <a:gd name="connsiteY29" fmla="*/ 2389238 h 12860593"/>
                      <a:gd name="connsiteX30" fmla="*/ 5132439 w 7492181"/>
                      <a:gd name="connsiteY30" fmla="*/ 2477729 h 12860593"/>
                      <a:gd name="connsiteX31" fmla="*/ 5043949 w 7492181"/>
                      <a:gd name="connsiteY31" fmla="*/ 2566219 h 12860593"/>
                      <a:gd name="connsiteX32" fmla="*/ 4807974 w 7492181"/>
                      <a:gd name="connsiteY32" fmla="*/ 2713703 h 12860593"/>
                      <a:gd name="connsiteX33" fmla="*/ 4660491 w 7492181"/>
                      <a:gd name="connsiteY33" fmla="*/ 2890683 h 12860593"/>
                      <a:gd name="connsiteX34" fmla="*/ 4601497 w 7492181"/>
                      <a:gd name="connsiteY34" fmla="*/ 2979174 h 12860593"/>
                      <a:gd name="connsiteX35" fmla="*/ 4513007 w 7492181"/>
                      <a:gd name="connsiteY35" fmla="*/ 3067664 h 12860593"/>
                      <a:gd name="connsiteX36" fmla="*/ 4454013 w 7492181"/>
                      <a:gd name="connsiteY36" fmla="*/ 3156154 h 12860593"/>
                      <a:gd name="connsiteX37" fmla="*/ 4365523 w 7492181"/>
                      <a:gd name="connsiteY37" fmla="*/ 3215148 h 12860593"/>
                      <a:gd name="connsiteX38" fmla="*/ 4218039 w 7492181"/>
                      <a:gd name="connsiteY38" fmla="*/ 3421625 h 12860593"/>
                      <a:gd name="connsiteX39" fmla="*/ 4129549 w 7492181"/>
                      <a:gd name="connsiteY39" fmla="*/ 3510116 h 12860593"/>
                      <a:gd name="connsiteX40" fmla="*/ 4011562 w 7492181"/>
                      <a:gd name="connsiteY40" fmla="*/ 3687096 h 12860593"/>
                      <a:gd name="connsiteX41" fmla="*/ 3952568 w 7492181"/>
                      <a:gd name="connsiteY41" fmla="*/ 3775587 h 12860593"/>
                      <a:gd name="connsiteX42" fmla="*/ 3923071 w 7492181"/>
                      <a:gd name="connsiteY42" fmla="*/ 3864077 h 12860593"/>
                      <a:gd name="connsiteX43" fmla="*/ 3746091 w 7492181"/>
                      <a:gd name="connsiteY43" fmla="*/ 4100051 h 12860593"/>
                      <a:gd name="connsiteX44" fmla="*/ 3687097 w 7492181"/>
                      <a:gd name="connsiteY44" fmla="*/ 4188541 h 12860593"/>
                      <a:gd name="connsiteX45" fmla="*/ 3598607 w 7492181"/>
                      <a:gd name="connsiteY45" fmla="*/ 4277032 h 12860593"/>
                      <a:gd name="connsiteX46" fmla="*/ 3539613 w 7492181"/>
                      <a:gd name="connsiteY46" fmla="*/ 4365522 h 12860593"/>
                      <a:gd name="connsiteX47" fmla="*/ 3421626 w 7492181"/>
                      <a:gd name="connsiteY47" fmla="*/ 4454012 h 12860593"/>
                      <a:gd name="connsiteX48" fmla="*/ 3244645 w 7492181"/>
                      <a:gd name="connsiteY48" fmla="*/ 4630993 h 12860593"/>
                      <a:gd name="connsiteX49" fmla="*/ 3097162 w 7492181"/>
                      <a:gd name="connsiteY49" fmla="*/ 4748980 h 12860593"/>
                      <a:gd name="connsiteX50" fmla="*/ 3038168 w 7492181"/>
                      <a:gd name="connsiteY50" fmla="*/ 4837470 h 12860593"/>
                      <a:gd name="connsiteX51" fmla="*/ 2890684 w 7492181"/>
                      <a:gd name="connsiteY51" fmla="*/ 5014451 h 12860593"/>
                      <a:gd name="connsiteX52" fmla="*/ 2772697 w 7492181"/>
                      <a:gd name="connsiteY52" fmla="*/ 5191432 h 12860593"/>
                      <a:gd name="connsiteX53" fmla="*/ 2684207 w 7492181"/>
                      <a:gd name="connsiteY53" fmla="*/ 5427406 h 12860593"/>
                      <a:gd name="connsiteX54" fmla="*/ 2654710 w 7492181"/>
                      <a:gd name="connsiteY54" fmla="*/ 5515896 h 12860593"/>
                      <a:gd name="connsiteX55" fmla="*/ 2595716 w 7492181"/>
                      <a:gd name="connsiteY55" fmla="*/ 5604387 h 12860593"/>
                      <a:gd name="connsiteX56" fmla="*/ 2536723 w 7492181"/>
                      <a:gd name="connsiteY56" fmla="*/ 5751870 h 12860593"/>
                      <a:gd name="connsiteX57" fmla="*/ 2477729 w 7492181"/>
                      <a:gd name="connsiteY57" fmla="*/ 5928851 h 12860593"/>
                      <a:gd name="connsiteX58" fmla="*/ 2359742 w 7492181"/>
                      <a:gd name="connsiteY58" fmla="*/ 6076335 h 12860593"/>
                      <a:gd name="connsiteX59" fmla="*/ 2330245 w 7492181"/>
                      <a:gd name="connsiteY59" fmla="*/ 6194322 h 12860593"/>
                      <a:gd name="connsiteX60" fmla="*/ 2271252 w 7492181"/>
                      <a:gd name="connsiteY60" fmla="*/ 6282812 h 12860593"/>
                      <a:gd name="connsiteX61" fmla="*/ 2212258 w 7492181"/>
                      <a:gd name="connsiteY61" fmla="*/ 6400800 h 12860593"/>
                      <a:gd name="connsiteX62" fmla="*/ 2153265 w 7492181"/>
                      <a:gd name="connsiteY62" fmla="*/ 6607277 h 12860593"/>
                      <a:gd name="connsiteX63" fmla="*/ 2123768 w 7492181"/>
                      <a:gd name="connsiteY63" fmla="*/ 6695767 h 12860593"/>
                      <a:gd name="connsiteX64" fmla="*/ 2005781 w 7492181"/>
                      <a:gd name="connsiteY64" fmla="*/ 6961238 h 12860593"/>
                      <a:gd name="connsiteX65" fmla="*/ 2035278 w 7492181"/>
                      <a:gd name="connsiteY65" fmla="*/ 7551174 h 12860593"/>
                      <a:gd name="connsiteX66" fmla="*/ 2153265 w 7492181"/>
                      <a:gd name="connsiteY66" fmla="*/ 7816645 h 12860593"/>
                      <a:gd name="connsiteX67" fmla="*/ 2182762 w 7492181"/>
                      <a:gd name="connsiteY67" fmla="*/ 7934632 h 12860593"/>
                      <a:gd name="connsiteX68" fmla="*/ 2330245 w 7492181"/>
                      <a:gd name="connsiteY68" fmla="*/ 8347587 h 12860593"/>
                      <a:gd name="connsiteX69" fmla="*/ 2448232 w 7492181"/>
                      <a:gd name="connsiteY69" fmla="*/ 8524567 h 12860593"/>
                      <a:gd name="connsiteX70" fmla="*/ 2595716 w 7492181"/>
                      <a:gd name="connsiteY70" fmla="*/ 8819535 h 12860593"/>
                      <a:gd name="connsiteX71" fmla="*/ 2713703 w 7492181"/>
                      <a:gd name="connsiteY71" fmla="*/ 8996516 h 12860593"/>
                      <a:gd name="connsiteX72" fmla="*/ 2890684 w 7492181"/>
                      <a:gd name="connsiteY72" fmla="*/ 9173496 h 12860593"/>
                      <a:gd name="connsiteX73" fmla="*/ 2920181 w 7492181"/>
                      <a:gd name="connsiteY73" fmla="*/ 9261987 h 12860593"/>
                      <a:gd name="connsiteX74" fmla="*/ 3038168 w 7492181"/>
                      <a:gd name="connsiteY74" fmla="*/ 9320980 h 12860593"/>
                      <a:gd name="connsiteX75" fmla="*/ 3215149 w 7492181"/>
                      <a:gd name="connsiteY75" fmla="*/ 9438967 h 12860593"/>
                      <a:gd name="connsiteX76" fmla="*/ 3746091 w 7492181"/>
                      <a:gd name="connsiteY76" fmla="*/ 9733935 h 12860593"/>
                      <a:gd name="connsiteX77" fmla="*/ 4041058 w 7492181"/>
                      <a:gd name="connsiteY77" fmla="*/ 9822425 h 12860593"/>
                      <a:gd name="connsiteX78" fmla="*/ 4129549 w 7492181"/>
                      <a:gd name="connsiteY78" fmla="*/ 9910916 h 12860593"/>
                      <a:gd name="connsiteX79" fmla="*/ 4247536 w 7492181"/>
                      <a:gd name="connsiteY79" fmla="*/ 9940412 h 12860593"/>
                      <a:gd name="connsiteX80" fmla="*/ 4660491 w 7492181"/>
                      <a:gd name="connsiteY80" fmla="*/ 10058400 h 12860593"/>
                      <a:gd name="connsiteX81" fmla="*/ 4778478 w 7492181"/>
                      <a:gd name="connsiteY81" fmla="*/ 10117393 h 12860593"/>
                      <a:gd name="connsiteX82" fmla="*/ 4896465 w 7492181"/>
                      <a:gd name="connsiteY82" fmla="*/ 10146890 h 12860593"/>
                      <a:gd name="connsiteX83" fmla="*/ 5220929 w 7492181"/>
                      <a:gd name="connsiteY83" fmla="*/ 10205883 h 12860593"/>
                      <a:gd name="connsiteX84" fmla="*/ 5486400 w 7492181"/>
                      <a:gd name="connsiteY84" fmla="*/ 10323870 h 12860593"/>
                      <a:gd name="connsiteX85" fmla="*/ 5781368 w 7492181"/>
                      <a:gd name="connsiteY85" fmla="*/ 10412361 h 12860593"/>
                      <a:gd name="connsiteX86" fmla="*/ 5987845 w 7492181"/>
                      <a:gd name="connsiteY86" fmla="*/ 10530348 h 12860593"/>
                      <a:gd name="connsiteX87" fmla="*/ 6164826 w 7492181"/>
                      <a:gd name="connsiteY87" fmla="*/ 10589341 h 12860593"/>
                      <a:gd name="connsiteX88" fmla="*/ 6253316 w 7492181"/>
                      <a:gd name="connsiteY88" fmla="*/ 10677832 h 12860593"/>
                      <a:gd name="connsiteX89" fmla="*/ 6577781 w 7492181"/>
                      <a:gd name="connsiteY89" fmla="*/ 10854812 h 12860593"/>
                      <a:gd name="connsiteX90" fmla="*/ 6666271 w 7492181"/>
                      <a:gd name="connsiteY90" fmla="*/ 10943303 h 12860593"/>
                      <a:gd name="connsiteX91" fmla="*/ 6843252 w 7492181"/>
                      <a:gd name="connsiteY91" fmla="*/ 11090787 h 12860593"/>
                      <a:gd name="connsiteX92" fmla="*/ 7049729 w 7492181"/>
                      <a:gd name="connsiteY92" fmla="*/ 11297264 h 12860593"/>
                      <a:gd name="connsiteX93" fmla="*/ 7197213 w 7492181"/>
                      <a:gd name="connsiteY93" fmla="*/ 11474245 h 12860593"/>
                      <a:gd name="connsiteX94" fmla="*/ 7315200 w 7492181"/>
                      <a:gd name="connsiteY94" fmla="*/ 11651225 h 12860593"/>
                      <a:gd name="connsiteX95" fmla="*/ 7403691 w 7492181"/>
                      <a:gd name="connsiteY95" fmla="*/ 11769212 h 12860593"/>
                      <a:gd name="connsiteX96" fmla="*/ 7492181 w 7492181"/>
                      <a:gd name="connsiteY96" fmla="*/ 12093677 h 12860593"/>
                      <a:gd name="connsiteX97" fmla="*/ 7462684 w 7492181"/>
                      <a:gd name="connsiteY97" fmla="*/ 12418141 h 12860593"/>
                      <a:gd name="connsiteX98" fmla="*/ 7374194 w 7492181"/>
                      <a:gd name="connsiteY98" fmla="*/ 12477135 h 12860593"/>
                      <a:gd name="connsiteX99" fmla="*/ 7256207 w 7492181"/>
                      <a:gd name="connsiteY99" fmla="*/ 12654116 h 12860593"/>
                      <a:gd name="connsiteX100" fmla="*/ 6990736 w 7492181"/>
                      <a:gd name="connsiteY100" fmla="*/ 12742606 h 12860593"/>
                      <a:gd name="connsiteX101" fmla="*/ 6902245 w 7492181"/>
                      <a:gd name="connsiteY101" fmla="*/ 12801600 h 12860593"/>
                      <a:gd name="connsiteX102" fmla="*/ 6725265 w 7492181"/>
                      <a:gd name="connsiteY102" fmla="*/ 12860593 h 12860593"/>
                      <a:gd name="connsiteX103" fmla="*/ 5958349 w 7492181"/>
                      <a:gd name="connsiteY103" fmla="*/ 12831096 h 12860593"/>
                      <a:gd name="connsiteX104" fmla="*/ 5722374 w 7492181"/>
                      <a:gd name="connsiteY104" fmla="*/ 12772103 h 12860593"/>
                      <a:gd name="connsiteX105" fmla="*/ 5427407 w 7492181"/>
                      <a:gd name="connsiteY105" fmla="*/ 12713109 h 12860593"/>
                      <a:gd name="connsiteX106" fmla="*/ 5338916 w 7492181"/>
                      <a:gd name="connsiteY106" fmla="*/ 12683612 h 12860593"/>
                      <a:gd name="connsiteX107" fmla="*/ 4984955 w 7492181"/>
                      <a:gd name="connsiteY107" fmla="*/ 12654116 h 12860593"/>
                      <a:gd name="connsiteX108" fmla="*/ 4866968 w 7492181"/>
                      <a:gd name="connsiteY108" fmla="*/ 12624619 h 12860593"/>
                      <a:gd name="connsiteX109" fmla="*/ 4778478 w 7492181"/>
                      <a:gd name="connsiteY109" fmla="*/ 12595122 h 12860593"/>
                      <a:gd name="connsiteX110" fmla="*/ 4188542 w 7492181"/>
                      <a:gd name="connsiteY110" fmla="*/ 12506632 h 12860593"/>
                      <a:gd name="connsiteX111" fmla="*/ 4011562 w 7492181"/>
                      <a:gd name="connsiteY111" fmla="*/ 12447638 h 12860593"/>
                      <a:gd name="connsiteX112" fmla="*/ 3805084 w 7492181"/>
                      <a:gd name="connsiteY112" fmla="*/ 12388645 h 12860593"/>
                      <a:gd name="connsiteX113" fmla="*/ 3598607 w 7492181"/>
                      <a:gd name="connsiteY113" fmla="*/ 12329651 h 12860593"/>
                      <a:gd name="connsiteX114" fmla="*/ 3421626 w 7492181"/>
                      <a:gd name="connsiteY114" fmla="*/ 12270658 h 12860593"/>
                      <a:gd name="connsiteX115" fmla="*/ 3333136 w 7492181"/>
                      <a:gd name="connsiteY115" fmla="*/ 12241161 h 12860593"/>
                      <a:gd name="connsiteX116" fmla="*/ 3156155 w 7492181"/>
                      <a:gd name="connsiteY116" fmla="*/ 12152670 h 12860593"/>
                      <a:gd name="connsiteX117" fmla="*/ 3067665 w 7492181"/>
                      <a:gd name="connsiteY117" fmla="*/ 12093677 h 12860593"/>
                      <a:gd name="connsiteX118" fmla="*/ 2949678 w 7492181"/>
                      <a:gd name="connsiteY118" fmla="*/ 12064180 h 12860593"/>
                      <a:gd name="connsiteX119" fmla="*/ 2743200 w 7492181"/>
                      <a:gd name="connsiteY119" fmla="*/ 11946193 h 12860593"/>
                      <a:gd name="connsiteX120" fmla="*/ 2654710 w 7492181"/>
                      <a:gd name="connsiteY120" fmla="*/ 11916696 h 12860593"/>
                      <a:gd name="connsiteX121" fmla="*/ 2300749 w 7492181"/>
                      <a:gd name="connsiteY121" fmla="*/ 11710219 h 12860593"/>
                      <a:gd name="connsiteX122" fmla="*/ 2035278 w 7492181"/>
                      <a:gd name="connsiteY122" fmla="*/ 11533238 h 12860593"/>
                      <a:gd name="connsiteX123" fmla="*/ 1946787 w 7492181"/>
                      <a:gd name="connsiteY123" fmla="*/ 11474245 h 12860593"/>
                      <a:gd name="connsiteX124" fmla="*/ 1651820 w 7492181"/>
                      <a:gd name="connsiteY124" fmla="*/ 11267767 h 12860593"/>
                      <a:gd name="connsiteX125" fmla="*/ 1563329 w 7492181"/>
                      <a:gd name="connsiteY125" fmla="*/ 11238270 h 12860593"/>
                      <a:gd name="connsiteX126" fmla="*/ 1356852 w 7492181"/>
                      <a:gd name="connsiteY126" fmla="*/ 11061290 h 12860593"/>
                      <a:gd name="connsiteX127" fmla="*/ 1091381 w 7492181"/>
                      <a:gd name="connsiteY127" fmla="*/ 10825316 h 12860593"/>
                      <a:gd name="connsiteX128" fmla="*/ 1002891 w 7492181"/>
                      <a:gd name="connsiteY128" fmla="*/ 10677832 h 12860593"/>
                      <a:gd name="connsiteX129" fmla="*/ 943897 w 7492181"/>
                      <a:gd name="connsiteY129" fmla="*/ 10559845 h 12860593"/>
                      <a:gd name="connsiteX130" fmla="*/ 855407 w 7492181"/>
                      <a:gd name="connsiteY130" fmla="*/ 10441858 h 12860593"/>
                      <a:gd name="connsiteX131" fmla="*/ 825910 w 7492181"/>
                      <a:gd name="connsiteY131" fmla="*/ 10353367 h 12860593"/>
                      <a:gd name="connsiteX132" fmla="*/ 678426 w 7492181"/>
                      <a:gd name="connsiteY132" fmla="*/ 10176387 h 12860593"/>
                      <a:gd name="connsiteX133" fmla="*/ 471949 w 7492181"/>
                      <a:gd name="connsiteY133" fmla="*/ 9763432 h 12860593"/>
                      <a:gd name="connsiteX134" fmla="*/ 442452 w 7492181"/>
                      <a:gd name="connsiteY134" fmla="*/ 9674941 h 12860593"/>
                      <a:gd name="connsiteX135" fmla="*/ 353962 w 7492181"/>
                      <a:gd name="connsiteY135" fmla="*/ 9586451 h 12860593"/>
                      <a:gd name="connsiteX136" fmla="*/ 324465 w 7492181"/>
                      <a:gd name="connsiteY136" fmla="*/ 9468464 h 12860593"/>
                      <a:gd name="connsiteX137" fmla="*/ 235974 w 7492181"/>
                      <a:gd name="connsiteY137" fmla="*/ 9202993 h 12860593"/>
                      <a:gd name="connsiteX138" fmla="*/ 176981 w 7492181"/>
                      <a:gd name="connsiteY138" fmla="*/ 8937522 h 12860593"/>
                      <a:gd name="connsiteX139" fmla="*/ 88491 w 7492181"/>
                      <a:gd name="connsiteY139" fmla="*/ 8613058 h 12860593"/>
                      <a:gd name="connsiteX140" fmla="*/ 58994 w 7492181"/>
                      <a:gd name="connsiteY140" fmla="*/ 8259096 h 12860593"/>
                      <a:gd name="connsiteX141" fmla="*/ 29497 w 7492181"/>
                      <a:gd name="connsiteY141" fmla="*/ 8111612 h 12860593"/>
                      <a:gd name="connsiteX142" fmla="*/ 0 w 7492181"/>
                      <a:gd name="connsiteY142" fmla="*/ 7905135 h 12860593"/>
                      <a:gd name="connsiteX143" fmla="*/ 29497 w 7492181"/>
                      <a:gd name="connsiteY143" fmla="*/ 5663380 h 12860593"/>
                      <a:gd name="connsiteX144" fmla="*/ 58994 w 7492181"/>
                      <a:gd name="connsiteY144" fmla="*/ 5545393 h 12860593"/>
                      <a:gd name="connsiteX145" fmla="*/ 88491 w 7492181"/>
                      <a:gd name="connsiteY145" fmla="*/ 5309419 h 12860593"/>
                      <a:gd name="connsiteX146" fmla="*/ 147484 w 7492181"/>
                      <a:gd name="connsiteY146" fmla="*/ 5043948 h 12860593"/>
                      <a:gd name="connsiteX147" fmla="*/ 176981 w 7492181"/>
                      <a:gd name="connsiteY147" fmla="*/ 4896464 h 12860593"/>
                      <a:gd name="connsiteX148" fmla="*/ 206478 w 7492181"/>
                      <a:gd name="connsiteY148" fmla="*/ 4689987 h 12860593"/>
                      <a:gd name="connsiteX149" fmla="*/ 235974 w 7492181"/>
                      <a:gd name="connsiteY149" fmla="*/ 4454012 h 12860593"/>
                      <a:gd name="connsiteX150" fmla="*/ 265471 w 7492181"/>
                      <a:gd name="connsiteY150" fmla="*/ 4365522 h 12860593"/>
                      <a:gd name="connsiteX151" fmla="*/ 294968 w 7492181"/>
                      <a:gd name="connsiteY151" fmla="*/ 4159045 h 12860593"/>
                      <a:gd name="connsiteX152" fmla="*/ 353962 w 7492181"/>
                      <a:gd name="connsiteY152" fmla="*/ 3687096 h 12860593"/>
                      <a:gd name="connsiteX153" fmla="*/ 412955 w 7492181"/>
                      <a:gd name="connsiteY153" fmla="*/ 3510116 h 12860593"/>
                      <a:gd name="connsiteX154" fmla="*/ 530942 w 7492181"/>
                      <a:gd name="connsiteY154" fmla="*/ 3333135 h 12860593"/>
                      <a:gd name="connsiteX155" fmla="*/ 678426 w 7492181"/>
                      <a:gd name="connsiteY155" fmla="*/ 3185651 h 12860593"/>
                      <a:gd name="connsiteX156" fmla="*/ 796413 w 7492181"/>
                      <a:gd name="connsiteY156" fmla="*/ 3038167 h 12860593"/>
                      <a:gd name="connsiteX157" fmla="*/ 825910 w 7492181"/>
                      <a:gd name="connsiteY157" fmla="*/ 2949677 h 12860593"/>
                      <a:gd name="connsiteX158" fmla="*/ 914400 w 7492181"/>
                      <a:gd name="connsiteY158" fmla="*/ 2890683 h 12860593"/>
                      <a:gd name="connsiteX159" fmla="*/ 1297858 w 7492181"/>
                      <a:gd name="connsiteY159" fmla="*/ 2595716 h 12860593"/>
                      <a:gd name="connsiteX160" fmla="*/ 1386349 w 7492181"/>
                      <a:gd name="connsiteY160" fmla="*/ 2536722 h 12860593"/>
                      <a:gd name="connsiteX161" fmla="*/ 1474839 w 7492181"/>
                      <a:gd name="connsiteY161" fmla="*/ 2507225 h 12860593"/>
                      <a:gd name="connsiteX162" fmla="*/ 1563329 w 7492181"/>
                      <a:gd name="connsiteY162" fmla="*/ 2448232 h 12860593"/>
                      <a:gd name="connsiteX163" fmla="*/ 1681316 w 7492181"/>
                      <a:gd name="connsiteY163" fmla="*/ 2359741 h 12860593"/>
                      <a:gd name="connsiteX164" fmla="*/ 1858297 w 7492181"/>
                      <a:gd name="connsiteY164" fmla="*/ 2300748 h 12860593"/>
                      <a:gd name="connsiteX165" fmla="*/ 1946787 w 7492181"/>
                      <a:gd name="connsiteY165" fmla="*/ 2212258 h 12860593"/>
                      <a:gd name="connsiteX166" fmla="*/ 2035278 w 7492181"/>
                      <a:gd name="connsiteY166" fmla="*/ 2182761 h 12860593"/>
                      <a:gd name="connsiteX167" fmla="*/ 2064774 w 7492181"/>
                      <a:gd name="connsiteY167" fmla="*/ 2094270 h 12860593"/>
                      <a:gd name="connsiteX168" fmla="*/ 2153265 w 7492181"/>
                      <a:gd name="connsiteY168" fmla="*/ 2035277 h 12860593"/>
                      <a:gd name="connsiteX169" fmla="*/ 2330245 w 7492181"/>
                      <a:gd name="connsiteY169" fmla="*/ 1887793 h 12860593"/>
                      <a:gd name="connsiteX170" fmla="*/ 2389239 w 7492181"/>
                      <a:gd name="connsiteY170" fmla="*/ 1799303 h 12860593"/>
                      <a:gd name="connsiteX171" fmla="*/ 2566220 w 7492181"/>
                      <a:gd name="connsiteY171" fmla="*/ 1681316 h 12860593"/>
                      <a:gd name="connsiteX172" fmla="*/ 2713703 w 7492181"/>
                      <a:gd name="connsiteY172" fmla="*/ 1533832 h 12860593"/>
                      <a:gd name="connsiteX173" fmla="*/ 2979174 w 7492181"/>
                      <a:gd name="connsiteY173" fmla="*/ 1297858 h 12860593"/>
                      <a:gd name="connsiteX174" fmla="*/ 3244645 w 7492181"/>
                      <a:gd name="connsiteY174" fmla="*/ 1061883 h 12860593"/>
                      <a:gd name="connsiteX175" fmla="*/ 3244645 w 7492181"/>
                      <a:gd name="connsiteY175" fmla="*/ 1061883 h 12860593"/>
                      <a:gd name="connsiteX176" fmla="*/ 3421626 w 7492181"/>
                      <a:gd name="connsiteY176" fmla="*/ 943896 h 12860593"/>
                      <a:gd name="connsiteX177" fmla="*/ 3628103 w 7492181"/>
                      <a:gd name="connsiteY177" fmla="*/ 796412 h 12860593"/>
                      <a:gd name="connsiteX178" fmla="*/ 3805084 w 7492181"/>
                      <a:gd name="connsiteY178" fmla="*/ 678425 h 12860593"/>
                      <a:gd name="connsiteX179" fmla="*/ 3982065 w 7492181"/>
                      <a:gd name="connsiteY179" fmla="*/ 619432 h 12860593"/>
                      <a:gd name="connsiteX180" fmla="*/ 4159045 w 7492181"/>
                      <a:gd name="connsiteY180" fmla="*/ 530941 h 12860593"/>
                      <a:gd name="connsiteX181" fmla="*/ 4247536 w 7492181"/>
                      <a:gd name="connsiteY181" fmla="*/ 442451 h 12860593"/>
                      <a:gd name="connsiteX182" fmla="*/ 4336026 w 7492181"/>
                      <a:gd name="connsiteY182" fmla="*/ 324464 h 12860593"/>
                      <a:gd name="connsiteX0" fmla="*/ 4276198 w 7492181"/>
                      <a:gd name="connsiteY0" fmla="*/ 426590 h 12860593"/>
                      <a:gd name="connsiteX1" fmla="*/ 4319330 w 7492181"/>
                      <a:gd name="connsiteY1" fmla="*/ 374831 h 12860593"/>
                      <a:gd name="connsiteX2" fmla="*/ 4572000 w 7492181"/>
                      <a:gd name="connsiteY2" fmla="*/ 265470 h 12860593"/>
                      <a:gd name="connsiteX3" fmla="*/ 4837471 w 7492181"/>
                      <a:gd name="connsiteY3" fmla="*/ 176980 h 12860593"/>
                      <a:gd name="connsiteX4" fmla="*/ 5279923 w 7492181"/>
                      <a:gd name="connsiteY4" fmla="*/ 88490 h 12860593"/>
                      <a:gd name="connsiteX5" fmla="*/ 5633884 w 7492181"/>
                      <a:gd name="connsiteY5" fmla="*/ 0 h 12860593"/>
                      <a:gd name="connsiteX6" fmla="*/ 6430297 w 7492181"/>
                      <a:gd name="connsiteY6" fmla="*/ 29496 h 12860593"/>
                      <a:gd name="connsiteX7" fmla="*/ 6607278 w 7492181"/>
                      <a:gd name="connsiteY7" fmla="*/ 88490 h 12860593"/>
                      <a:gd name="connsiteX8" fmla="*/ 6695768 w 7492181"/>
                      <a:gd name="connsiteY8" fmla="*/ 117987 h 12860593"/>
                      <a:gd name="connsiteX9" fmla="*/ 6754762 w 7492181"/>
                      <a:gd name="connsiteY9" fmla="*/ 294967 h 12860593"/>
                      <a:gd name="connsiteX10" fmla="*/ 6813755 w 7492181"/>
                      <a:gd name="connsiteY10" fmla="*/ 383458 h 12860593"/>
                      <a:gd name="connsiteX11" fmla="*/ 6843252 w 7492181"/>
                      <a:gd name="connsiteY11" fmla="*/ 471948 h 12860593"/>
                      <a:gd name="connsiteX12" fmla="*/ 6902245 w 7492181"/>
                      <a:gd name="connsiteY12" fmla="*/ 589935 h 12860593"/>
                      <a:gd name="connsiteX13" fmla="*/ 6872749 w 7492181"/>
                      <a:gd name="connsiteY13" fmla="*/ 855406 h 12860593"/>
                      <a:gd name="connsiteX14" fmla="*/ 6813755 w 7492181"/>
                      <a:gd name="connsiteY14" fmla="*/ 943896 h 12860593"/>
                      <a:gd name="connsiteX15" fmla="*/ 6725265 w 7492181"/>
                      <a:gd name="connsiteY15" fmla="*/ 1120877 h 12860593"/>
                      <a:gd name="connsiteX16" fmla="*/ 6636774 w 7492181"/>
                      <a:gd name="connsiteY16" fmla="*/ 1179870 h 12860593"/>
                      <a:gd name="connsiteX17" fmla="*/ 6518787 w 7492181"/>
                      <a:gd name="connsiteY17" fmla="*/ 1297858 h 12860593"/>
                      <a:gd name="connsiteX18" fmla="*/ 6430297 w 7492181"/>
                      <a:gd name="connsiteY18" fmla="*/ 1415845 h 12860593"/>
                      <a:gd name="connsiteX19" fmla="*/ 6341807 w 7492181"/>
                      <a:gd name="connsiteY19" fmla="*/ 1474838 h 12860593"/>
                      <a:gd name="connsiteX20" fmla="*/ 6253316 w 7492181"/>
                      <a:gd name="connsiteY20" fmla="*/ 1651819 h 12860593"/>
                      <a:gd name="connsiteX21" fmla="*/ 6105832 w 7492181"/>
                      <a:gd name="connsiteY21" fmla="*/ 1769806 h 12860593"/>
                      <a:gd name="connsiteX22" fmla="*/ 6046839 w 7492181"/>
                      <a:gd name="connsiteY22" fmla="*/ 1858296 h 12860593"/>
                      <a:gd name="connsiteX23" fmla="*/ 5958349 w 7492181"/>
                      <a:gd name="connsiteY23" fmla="*/ 1887793 h 12860593"/>
                      <a:gd name="connsiteX24" fmla="*/ 5781368 w 7492181"/>
                      <a:gd name="connsiteY24" fmla="*/ 2005780 h 12860593"/>
                      <a:gd name="connsiteX25" fmla="*/ 5722374 w 7492181"/>
                      <a:gd name="connsiteY25" fmla="*/ 2094270 h 12860593"/>
                      <a:gd name="connsiteX26" fmla="*/ 5633884 w 7492181"/>
                      <a:gd name="connsiteY26" fmla="*/ 2123767 h 12860593"/>
                      <a:gd name="connsiteX27" fmla="*/ 5456903 w 7492181"/>
                      <a:gd name="connsiteY27" fmla="*/ 2241754 h 12860593"/>
                      <a:gd name="connsiteX28" fmla="*/ 5368413 w 7492181"/>
                      <a:gd name="connsiteY28" fmla="*/ 2300748 h 12860593"/>
                      <a:gd name="connsiteX29" fmla="*/ 5279923 w 7492181"/>
                      <a:gd name="connsiteY29" fmla="*/ 2389238 h 12860593"/>
                      <a:gd name="connsiteX30" fmla="*/ 5132439 w 7492181"/>
                      <a:gd name="connsiteY30" fmla="*/ 2477729 h 12860593"/>
                      <a:gd name="connsiteX31" fmla="*/ 5043949 w 7492181"/>
                      <a:gd name="connsiteY31" fmla="*/ 2566219 h 12860593"/>
                      <a:gd name="connsiteX32" fmla="*/ 4807974 w 7492181"/>
                      <a:gd name="connsiteY32" fmla="*/ 2713703 h 12860593"/>
                      <a:gd name="connsiteX33" fmla="*/ 4660491 w 7492181"/>
                      <a:gd name="connsiteY33" fmla="*/ 2890683 h 12860593"/>
                      <a:gd name="connsiteX34" fmla="*/ 4601497 w 7492181"/>
                      <a:gd name="connsiteY34" fmla="*/ 2979174 h 12860593"/>
                      <a:gd name="connsiteX35" fmla="*/ 4513007 w 7492181"/>
                      <a:gd name="connsiteY35" fmla="*/ 3067664 h 12860593"/>
                      <a:gd name="connsiteX36" fmla="*/ 4454013 w 7492181"/>
                      <a:gd name="connsiteY36" fmla="*/ 3156154 h 12860593"/>
                      <a:gd name="connsiteX37" fmla="*/ 4365523 w 7492181"/>
                      <a:gd name="connsiteY37" fmla="*/ 3215148 h 12860593"/>
                      <a:gd name="connsiteX38" fmla="*/ 4218039 w 7492181"/>
                      <a:gd name="connsiteY38" fmla="*/ 3421625 h 12860593"/>
                      <a:gd name="connsiteX39" fmla="*/ 4129549 w 7492181"/>
                      <a:gd name="connsiteY39" fmla="*/ 3510116 h 12860593"/>
                      <a:gd name="connsiteX40" fmla="*/ 4011562 w 7492181"/>
                      <a:gd name="connsiteY40" fmla="*/ 3687096 h 12860593"/>
                      <a:gd name="connsiteX41" fmla="*/ 3952568 w 7492181"/>
                      <a:gd name="connsiteY41" fmla="*/ 3775587 h 12860593"/>
                      <a:gd name="connsiteX42" fmla="*/ 3923071 w 7492181"/>
                      <a:gd name="connsiteY42" fmla="*/ 3864077 h 12860593"/>
                      <a:gd name="connsiteX43" fmla="*/ 3746091 w 7492181"/>
                      <a:gd name="connsiteY43" fmla="*/ 4100051 h 12860593"/>
                      <a:gd name="connsiteX44" fmla="*/ 3687097 w 7492181"/>
                      <a:gd name="connsiteY44" fmla="*/ 4188541 h 12860593"/>
                      <a:gd name="connsiteX45" fmla="*/ 3598607 w 7492181"/>
                      <a:gd name="connsiteY45" fmla="*/ 4277032 h 12860593"/>
                      <a:gd name="connsiteX46" fmla="*/ 3539613 w 7492181"/>
                      <a:gd name="connsiteY46" fmla="*/ 4365522 h 12860593"/>
                      <a:gd name="connsiteX47" fmla="*/ 3421626 w 7492181"/>
                      <a:gd name="connsiteY47" fmla="*/ 4454012 h 12860593"/>
                      <a:gd name="connsiteX48" fmla="*/ 3244645 w 7492181"/>
                      <a:gd name="connsiteY48" fmla="*/ 4630993 h 12860593"/>
                      <a:gd name="connsiteX49" fmla="*/ 3097162 w 7492181"/>
                      <a:gd name="connsiteY49" fmla="*/ 4748980 h 12860593"/>
                      <a:gd name="connsiteX50" fmla="*/ 3038168 w 7492181"/>
                      <a:gd name="connsiteY50" fmla="*/ 4837470 h 12860593"/>
                      <a:gd name="connsiteX51" fmla="*/ 2890684 w 7492181"/>
                      <a:gd name="connsiteY51" fmla="*/ 5014451 h 12860593"/>
                      <a:gd name="connsiteX52" fmla="*/ 2772697 w 7492181"/>
                      <a:gd name="connsiteY52" fmla="*/ 5191432 h 12860593"/>
                      <a:gd name="connsiteX53" fmla="*/ 2684207 w 7492181"/>
                      <a:gd name="connsiteY53" fmla="*/ 5427406 h 12860593"/>
                      <a:gd name="connsiteX54" fmla="*/ 2654710 w 7492181"/>
                      <a:gd name="connsiteY54" fmla="*/ 5515896 h 12860593"/>
                      <a:gd name="connsiteX55" fmla="*/ 2595716 w 7492181"/>
                      <a:gd name="connsiteY55" fmla="*/ 5604387 h 12860593"/>
                      <a:gd name="connsiteX56" fmla="*/ 2536723 w 7492181"/>
                      <a:gd name="connsiteY56" fmla="*/ 5751870 h 12860593"/>
                      <a:gd name="connsiteX57" fmla="*/ 2477729 w 7492181"/>
                      <a:gd name="connsiteY57" fmla="*/ 5928851 h 12860593"/>
                      <a:gd name="connsiteX58" fmla="*/ 2359742 w 7492181"/>
                      <a:gd name="connsiteY58" fmla="*/ 6076335 h 12860593"/>
                      <a:gd name="connsiteX59" fmla="*/ 2330245 w 7492181"/>
                      <a:gd name="connsiteY59" fmla="*/ 6194322 h 12860593"/>
                      <a:gd name="connsiteX60" fmla="*/ 2271252 w 7492181"/>
                      <a:gd name="connsiteY60" fmla="*/ 6282812 h 12860593"/>
                      <a:gd name="connsiteX61" fmla="*/ 2212258 w 7492181"/>
                      <a:gd name="connsiteY61" fmla="*/ 6400800 h 12860593"/>
                      <a:gd name="connsiteX62" fmla="*/ 2153265 w 7492181"/>
                      <a:gd name="connsiteY62" fmla="*/ 6607277 h 12860593"/>
                      <a:gd name="connsiteX63" fmla="*/ 2123768 w 7492181"/>
                      <a:gd name="connsiteY63" fmla="*/ 6695767 h 12860593"/>
                      <a:gd name="connsiteX64" fmla="*/ 2005781 w 7492181"/>
                      <a:gd name="connsiteY64" fmla="*/ 6961238 h 12860593"/>
                      <a:gd name="connsiteX65" fmla="*/ 2035278 w 7492181"/>
                      <a:gd name="connsiteY65" fmla="*/ 7551174 h 12860593"/>
                      <a:gd name="connsiteX66" fmla="*/ 2153265 w 7492181"/>
                      <a:gd name="connsiteY66" fmla="*/ 7816645 h 12860593"/>
                      <a:gd name="connsiteX67" fmla="*/ 2182762 w 7492181"/>
                      <a:gd name="connsiteY67" fmla="*/ 7934632 h 12860593"/>
                      <a:gd name="connsiteX68" fmla="*/ 2330245 w 7492181"/>
                      <a:gd name="connsiteY68" fmla="*/ 8347587 h 12860593"/>
                      <a:gd name="connsiteX69" fmla="*/ 2448232 w 7492181"/>
                      <a:gd name="connsiteY69" fmla="*/ 8524567 h 12860593"/>
                      <a:gd name="connsiteX70" fmla="*/ 2595716 w 7492181"/>
                      <a:gd name="connsiteY70" fmla="*/ 8819535 h 12860593"/>
                      <a:gd name="connsiteX71" fmla="*/ 2713703 w 7492181"/>
                      <a:gd name="connsiteY71" fmla="*/ 8996516 h 12860593"/>
                      <a:gd name="connsiteX72" fmla="*/ 2890684 w 7492181"/>
                      <a:gd name="connsiteY72" fmla="*/ 9173496 h 12860593"/>
                      <a:gd name="connsiteX73" fmla="*/ 2920181 w 7492181"/>
                      <a:gd name="connsiteY73" fmla="*/ 9261987 h 12860593"/>
                      <a:gd name="connsiteX74" fmla="*/ 3038168 w 7492181"/>
                      <a:gd name="connsiteY74" fmla="*/ 9320980 h 12860593"/>
                      <a:gd name="connsiteX75" fmla="*/ 3215149 w 7492181"/>
                      <a:gd name="connsiteY75" fmla="*/ 9438967 h 12860593"/>
                      <a:gd name="connsiteX76" fmla="*/ 3746091 w 7492181"/>
                      <a:gd name="connsiteY76" fmla="*/ 9733935 h 12860593"/>
                      <a:gd name="connsiteX77" fmla="*/ 4041058 w 7492181"/>
                      <a:gd name="connsiteY77" fmla="*/ 9822425 h 12860593"/>
                      <a:gd name="connsiteX78" fmla="*/ 4129549 w 7492181"/>
                      <a:gd name="connsiteY78" fmla="*/ 9910916 h 12860593"/>
                      <a:gd name="connsiteX79" fmla="*/ 4247536 w 7492181"/>
                      <a:gd name="connsiteY79" fmla="*/ 9940412 h 12860593"/>
                      <a:gd name="connsiteX80" fmla="*/ 4660491 w 7492181"/>
                      <a:gd name="connsiteY80" fmla="*/ 10058400 h 12860593"/>
                      <a:gd name="connsiteX81" fmla="*/ 4778478 w 7492181"/>
                      <a:gd name="connsiteY81" fmla="*/ 10117393 h 12860593"/>
                      <a:gd name="connsiteX82" fmla="*/ 4896465 w 7492181"/>
                      <a:gd name="connsiteY82" fmla="*/ 10146890 h 12860593"/>
                      <a:gd name="connsiteX83" fmla="*/ 5220929 w 7492181"/>
                      <a:gd name="connsiteY83" fmla="*/ 10205883 h 12860593"/>
                      <a:gd name="connsiteX84" fmla="*/ 5486400 w 7492181"/>
                      <a:gd name="connsiteY84" fmla="*/ 10323870 h 12860593"/>
                      <a:gd name="connsiteX85" fmla="*/ 5781368 w 7492181"/>
                      <a:gd name="connsiteY85" fmla="*/ 10412361 h 12860593"/>
                      <a:gd name="connsiteX86" fmla="*/ 5987845 w 7492181"/>
                      <a:gd name="connsiteY86" fmla="*/ 10530348 h 12860593"/>
                      <a:gd name="connsiteX87" fmla="*/ 6164826 w 7492181"/>
                      <a:gd name="connsiteY87" fmla="*/ 10589341 h 12860593"/>
                      <a:gd name="connsiteX88" fmla="*/ 6253316 w 7492181"/>
                      <a:gd name="connsiteY88" fmla="*/ 10677832 h 12860593"/>
                      <a:gd name="connsiteX89" fmla="*/ 6577781 w 7492181"/>
                      <a:gd name="connsiteY89" fmla="*/ 10854812 h 12860593"/>
                      <a:gd name="connsiteX90" fmla="*/ 6666271 w 7492181"/>
                      <a:gd name="connsiteY90" fmla="*/ 10943303 h 12860593"/>
                      <a:gd name="connsiteX91" fmla="*/ 6843252 w 7492181"/>
                      <a:gd name="connsiteY91" fmla="*/ 11090787 h 12860593"/>
                      <a:gd name="connsiteX92" fmla="*/ 7049729 w 7492181"/>
                      <a:gd name="connsiteY92" fmla="*/ 11297264 h 12860593"/>
                      <a:gd name="connsiteX93" fmla="*/ 7197213 w 7492181"/>
                      <a:gd name="connsiteY93" fmla="*/ 11474245 h 12860593"/>
                      <a:gd name="connsiteX94" fmla="*/ 7315200 w 7492181"/>
                      <a:gd name="connsiteY94" fmla="*/ 11651225 h 12860593"/>
                      <a:gd name="connsiteX95" fmla="*/ 7403691 w 7492181"/>
                      <a:gd name="connsiteY95" fmla="*/ 11769212 h 12860593"/>
                      <a:gd name="connsiteX96" fmla="*/ 7492181 w 7492181"/>
                      <a:gd name="connsiteY96" fmla="*/ 12093677 h 12860593"/>
                      <a:gd name="connsiteX97" fmla="*/ 7462684 w 7492181"/>
                      <a:gd name="connsiteY97" fmla="*/ 12418141 h 12860593"/>
                      <a:gd name="connsiteX98" fmla="*/ 7374194 w 7492181"/>
                      <a:gd name="connsiteY98" fmla="*/ 12477135 h 12860593"/>
                      <a:gd name="connsiteX99" fmla="*/ 7256207 w 7492181"/>
                      <a:gd name="connsiteY99" fmla="*/ 12654116 h 12860593"/>
                      <a:gd name="connsiteX100" fmla="*/ 6990736 w 7492181"/>
                      <a:gd name="connsiteY100" fmla="*/ 12742606 h 12860593"/>
                      <a:gd name="connsiteX101" fmla="*/ 6902245 w 7492181"/>
                      <a:gd name="connsiteY101" fmla="*/ 12801600 h 12860593"/>
                      <a:gd name="connsiteX102" fmla="*/ 6725265 w 7492181"/>
                      <a:gd name="connsiteY102" fmla="*/ 12860593 h 12860593"/>
                      <a:gd name="connsiteX103" fmla="*/ 5958349 w 7492181"/>
                      <a:gd name="connsiteY103" fmla="*/ 12831096 h 12860593"/>
                      <a:gd name="connsiteX104" fmla="*/ 5722374 w 7492181"/>
                      <a:gd name="connsiteY104" fmla="*/ 12772103 h 12860593"/>
                      <a:gd name="connsiteX105" fmla="*/ 5427407 w 7492181"/>
                      <a:gd name="connsiteY105" fmla="*/ 12713109 h 12860593"/>
                      <a:gd name="connsiteX106" fmla="*/ 5338916 w 7492181"/>
                      <a:gd name="connsiteY106" fmla="*/ 12683612 h 12860593"/>
                      <a:gd name="connsiteX107" fmla="*/ 4984955 w 7492181"/>
                      <a:gd name="connsiteY107" fmla="*/ 12654116 h 12860593"/>
                      <a:gd name="connsiteX108" fmla="*/ 4866968 w 7492181"/>
                      <a:gd name="connsiteY108" fmla="*/ 12624619 h 12860593"/>
                      <a:gd name="connsiteX109" fmla="*/ 4778478 w 7492181"/>
                      <a:gd name="connsiteY109" fmla="*/ 12595122 h 12860593"/>
                      <a:gd name="connsiteX110" fmla="*/ 4188542 w 7492181"/>
                      <a:gd name="connsiteY110" fmla="*/ 12506632 h 12860593"/>
                      <a:gd name="connsiteX111" fmla="*/ 4011562 w 7492181"/>
                      <a:gd name="connsiteY111" fmla="*/ 12447638 h 12860593"/>
                      <a:gd name="connsiteX112" fmla="*/ 3805084 w 7492181"/>
                      <a:gd name="connsiteY112" fmla="*/ 12388645 h 12860593"/>
                      <a:gd name="connsiteX113" fmla="*/ 3598607 w 7492181"/>
                      <a:gd name="connsiteY113" fmla="*/ 12329651 h 12860593"/>
                      <a:gd name="connsiteX114" fmla="*/ 3421626 w 7492181"/>
                      <a:gd name="connsiteY114" fmla="*/ 12270658 h 12860593"/>
                      <a:gd name="connsiteX115" fmla="*/ 3333136 w 7492181"/>
                      <a:gd name="connsiteY115" fmla="*/ 12241161 h 12860593"/>
                      <a:gd name="connsiteX116" fmla="*/ 3156155 w 7492181"/>
                      <a:gd name="connsiteY116" fmla="*/ 12152670 h 12860593"/>
                      <a:gd name="connsiteX117" fmla="*/ 3067665 w 7492181"/>
                      <a:gd name="connsiteY117" fmla="*/ 12093677 h 12860593"/>
                      <a:gd name="connsiteX118" fmla="*/ 2949678 w 7492181"/>
                      <a:gd name="connsiteY118" fmla="*/ 12064180 h 12860593"/>
                      <a:gd name="connsiteX119" fmla="*/ 2743200 w 7492181"/>
                      <a:gd name="connsiteY119" fmla="*/ 11946193 h 12860593"/>
                      <a:gd name="connsiteX120" fmla="*/ 2654710 w 7492181"/>
                      <a:gd name="connsiteY120" fmla="*/ 11916696 h 12860593"/>
                      <a:gd name="connsiteX121" fmla="*/ 2300749 w 7492181"/>
                      <a:gd name="connsiteY121" fmla="*/ 11710219 h 12860593"/>
                      <a:gd name="connsiteX122" fmla="*/ 2035278 w 7492181"/>
                      <a:gd name="connsiteY122" fmla="*/ 11533238 h 12860593"/>
                      <a:gd name="connsiteX123" fmla="*/ 1946787 w 7492181"/>
                      <a:gd name="connsiteY123" fmla="*/ 11474245 h 12860593"/>
                      <a:gd name="connsiteX124" fmla="*/ 1651820 w 7492181"/>
                      <a:gd name="connsiteY124" fmla="*/ 11267767 h 12860593"/>
                      <a:gd name="connsiteX125" fmla="*/ 1563329 w 7492181"/>
                      <a:gd name="connsiteY125" fmla="*/ 11238270 h 12860593"/>
                      <a:gd name="connsiteX126" fmla="*/ 1356852 w 7492181"/>
                      <a:gd name="connsiteY126" fmla="*/ 11061290 h 12860593"/>
                      <a:gd name="connsiteX127" fmla="*/ 1091381 w 7492181"/>
                      <a:gd name="connsiteY127" fmla="*/ 10825316 h 12860593"/>
                      <a:gd name="connsiteX128" fmla="*/ 1002891 w 7492181"/>
                      <a:gd name="connsiteY128" fmla="*/ 10677832 h 12860593"/>
                      <a:gd name="connsiteX129" fmla="*/ 943897 w 7492181"/>
                      <a:gd name="connsiteY129" fmla="*/ 10559845 h 12860593"/>
                      <a:gd name="connsiteX130" fmla="*/ 855407 w 7492181"/>
                      <a:gd name="connsiteY130" fmla="*/ 10441858 h 12860593"/>
                      <a:gd name="connsiteX131" fmla="*/ 825910 w 7492181"/>
                      <a:gd name="connsiteY131" fmla="*/ 10353367 h 12860593"/>
                      <a:gd name="connsiteX132" fmla="*/ 678426 w 7492181"/>
                      <a:gd name="connsiteY132" fmla="*/ 10176387 h 12860593"/>
                      <a:gd name="connsiteX133" fmla="*/ 471949 w 7492181"/>
                      <a:gd name="connsiteY133" fmla="*/ 9763432 h 12860593"/>
                      <a:gd name="connsiteX134" fmla="*/ 442452 w 7492181"/>
                      <a:gd name="connsiteY134" fmla="*/ 9674941 h 12860593"/>
                      <a:gd name="connsiteX135" fmla="*/ 353962 w 7492181"/>
                      <a:gd name="connsiteY135" fmla="*/ 9586451 h 12860593"/>
                      <a:gd name="connsiteX136" fmla="*/ 324465 w 7492181"/>
                      <a:gd name="connsiteY136" fmla="*/ 9468464 h 12860593"/>
                      <a:gd name="connsiteX137" fmla="*/ 235974 w 7492181"/>
                      <a:gd name="connsiteY137" fmla="*/ 9202993 h 12860593"/>
                      <a:gd name="connsiteX138" fmla="*/ 176981 w 7492181"/>
                      <a:gd name="connsiteY138" fmla="*/ 8937522 h 12860593"/>
                      <a:gd name="connsiteX139" fmla="*/ 88491 w 7492181"/>
                      <a:gd name="connsiteY139" fmla="*/ 8613058 h 12860593"/>
                      <a:gd name="connsiteX140" fmla="*/ 58994 w 7492181"/>
                      <a:gd name="connsiteY140" fmla="*/ 8259096 h 12860593"/>
                      <a:gd name="connsiteX141" fmla="*/ 29497 w 7492181"/>
                      <a:gd name="connsiteY141" fmla="*/ 8111612 h 12860593"/>
                      <a:gd name="connsiteX142" fmla="*/ 0 w 7492181"/>
                      <a:gd name="connsiteY142" fmla="*/ 7905135 h 12860593"/>
                      <a:gd name="connsiteX143" fmla="*/ 29497 w 7492181"/>
                      <a:gd name="connsiteY143" fmla="*/ 5663380 h 12860593"/>
                      <a:gd name="connsiteX144" fmla="*/ 58994 w 7492181"/>
                      <a:gd name="connsiteY144" fmla="*/ 5545393 h 12860593"/>
                      <a:gd name="connsiteX145" fmla="*/ 88491 w 7492181"/>
                      <a:gd name="connsiteY145" fmla="*/ 5309419 h 12860593"/>
                      <a:gd name="connsiteX146" fmla="*/ 147484 w 7492181"/>
                      <a:gd name="connsiteY146" fmla="*/ 5043948 h 12860593"/>
                      <a:gd name="connsiteX147" fmla="*/ 176981 w 7492181"/>
                      <a:gd name="connsiteY147" fmla="*/ 4896464 h 12860593"/>
                      <a:gd name="connsiteX148" fmla="*/ 206478 w 7492181"/>
                      <a:gd name="connsiteY148" fmla="*/ 4689987 h 12860593"/>
                      <a:gd name="connsiteX149" fmla="*/ 235974 w 7492181"/>
                      <a:gd name="connsiteY149" fmla="*/ 4454012 h 12860593"/>
                      <a:gd name="connsiteX150" fmla="*/ 265471 w 7492181"/>
                      <a:gd name="connsiteY150" fmla="*/ 4365522 h 12860593"/>
                      <a:gd name="connsiteX151" fmla="*/ 294968 w 7492181"/>
                      <a:gd name="connsiteY151" fmla="*/ 4159045 h 12860593"/>
                      <a:gd name="connsiteX152" fmla="*/ 353962 w 7492181"/>
                      <a:gd name="connsiteY152" fmla="*/ 3687096 h 12860593"/>
                      <a:gd name="connsiteX153" fmla="*/ 412955 w 7492181"/>
                      <a:gd name="connsiteY153" fmla="*/ 3510116 h 12860593"/>
                      <a:gd name="connsiteX154" fmla="*/ 530942 w 7492181"/>
                      <a:gd name="connsiteY154" fmla="*/ 3333135 h 12860593"/>
                      <a:gd name="connsiteX155" fmla="*/ 678426 w 7492181"/>
                      <a:gd name="connsiteY155" fmla="*/ 3185651 h 12860593"/>
                      <a:gd name="connsiteX156" fmla="*/ 796413 w 7492181"/>
                      <a:gd name="connsiteY156" fmla="*/ 3038167 h 12860593"/>
                      <a:gd name="connsiteX157" fmla="*/ 825910 w 7492181"/>
                      <a:gd name="connsiteY157" fmla="*/ 2949677 h 12860593"/>
                      <a:gd name="connsiteX158" fmla="*/ 914400 w 7492181"/>
                      <a:gd name="connsiteY158" fmla="*/ 2890683 h 12860593"/>
                      <a:gd name="connsiteX159" fmla="*/ 1297858 w 7492181"/>
                      <a:gd name="connsiteY159" fmla="*/ 2595716 h 12860593"/>
                      <a:gd name="connsiteX160" fmla="*/ 1386349 w 7492181"/>
                      <a:gd name="connsiteY160" fmla="*/ 2536722 h 12860593"/>
                      <a:gd name="connsiteX161" fmla="*/ 1474839 w 7492181"/>
                      <a:gd name="connsiteY161" fmla="*/ 2507225 h 12860593"/>
                      <a:gd name="connsiteX162" fmla="*/ 1563329 w 7492181"/>
                      <a:gd name="connsiteY162" fmla="*/ 2448232 h 12860593"/>
                      <a:gd name="connsiteX163" fmla="*/ 1681316 w 7492181"/>
                      <a:gd name="connsiteY163" fmla="*/ 2359741 h 12860593"/>
                      <a:gd name="connsiteX164" fmla="*/ 1858297 w 7492181"/>
                      <a:gd name="connsiteY164" fmla="*/ 2300748 h 12860593"/>
                      <a:gd name="connsiteX165" fmla="*/ 1946787 w 7492181"/>
                      <a:gd name="connsiteY165" fmla="*/ 2212258 h 12860593"/>
                      <a:gd name="connsiteX166" fmla="*/ 2035278 w 7492181"/>
                      <a:gd name="connsiteY166" fmla="*/ 2182761 h 12860593"/>
                      <a:gd name="connsiteX167" fmla="*/ 2064774 w 7492181"/>
                      <a:gd name="connsiteY167" fmla="*/ 2094270 h 12860593"/>
                      <a:gd name="connsiteX168" fmla="*/ 2153265 w 7492181"/>
                      <a:gd name="connsiteY168" fmla="*/ 2035277 h 12860593"/>
                      <a:gd name="connsiteX169" fmla="*/ 2330245 w 7492181"/>
                      <a:gd name="connsiteY169" fmla="*/ 1887793 h 12860593"/>
                      <a:gd name="connsiteX170" fmla="*/ 2389239 w 7492181"/>
                      <a:gd name="connsiteY170" fmla="*/ 1799303 h 12860593"/>
                      <a:gd name="connsiteX171" fmla="*/ 2566220 w 7492181"/>
                      <a:gd name="connsiteY171" fmla="*/ 1681316 h 12860593"/>
                      <a:gd name="connsiteX172" fmla="*/ 2713703 w 7492181"/>
                      <a:gd name="connsiteY172" fmla="*/ 1533832 h 12860593"/>
                      <a:gd name="connsiteX173" fmla="*/ 2979174 w 7492181"/>
                      <a:gd name="connsiteY173" fmla="*/ 1297858 h 12860593"/>
                      <a:gd name="connsiteX174" fmla="*/ 3244645 w 7492181"/>
                      <a:gd name="connsiteY174" fmla="*/ 1061883 h 12860593"/>
                      <a:gd name="connsiteX175" fmla="*/ 3244645 w 7492181"/>
                      <a:gd name="connsiteY175" fmla="*/ 1061883 h 12860593"/>
                      <a:gd name="connsiteX176" fmla="*/ 3421626 w 7492181"/>
                      <a:gd name="connsiteY176" fmla="*/ 943896 h 12860593"/>
                      <a:gd name="connsiteX177" fmla="*/ 3628103 w 7492181"/>
                      <a:gd name="connsiteY177" fmla="*/ 796412 h 12860593"/>
                      <a:gd name="connsiteX178" fmla="*/ 3805084 w 7492181"/>
                      <a:gd name="connsiteY178" fmla="*/ 678425 h 12860593"/>
                      <a:gd name="connsiteX179" fmla="*/ 3982065 w 7492181"/>
                      <a:gd name="connsiteY179" fmla="*/ 619432 h 12860593"/>
                      <a:gd name="connsiteX180" fmla="*/ 4159045 w 7492181"/>
                      <a:gd name="connsiteY180" fmla="*/ 530941 h 12860593"/>
                      <a:gd name="connsiteX181" fmla="*/ 4247536 w 7492181"/>
                      <a:gd name="connsiteY181" fmla="*/ 442451 h 12860593"/>
                      <a:gd name="connsiteX182" fmla="*/ 4336026 w 7492181"/>
                      <a:gd name="connsiteY182" fmla="*/ 324464 h 12860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</a:cxnLst>
                    <a:rect l="l" t="t" r="r" b="b"/>
                    <a:pathLst>
                      <a:path w="7492181" h="12860593">
                        <a:moveTo>
                          <a:pt x="4276198" y="426590"/>
                        </a:moveTo>
                        <a:lnTo>
                          <a:pt x="4319330" y="374831"/>
                        </a:lnTo>
                        <a:cubicBezTo>
                          <a:pt x="4833708" y="181938"/>
                          <a:pt x="4485643" y="298445"/>
                          <a:pt x="4572000" y="265470"/>
                        </a:cubicBezTo>
                        <a:cubicBezTo>
                          <a:pt x="4658357" y="232495"/>
                          <a:pt x="4601430" y="235990"/>
                          <a:pt x="4837471" y="176980"/>
                        </a:cubicBezTo>
                        <a:cubicBezTo>
                          <a:pt x="5140894" y="101125"/>
                          <a:pt x="4993181" y="129453"/>
                          <a:pt x="5279923" y="88490"/>
                        </a:cubicBezTo>
                        <a:cubicBezTo>
                          <a:pt x="5513641" y="10583"/>
                          <a:pt x="5395565" y="39719"/>
                          <a:pt x="5633884" y="0"/>
                        </a:cubicBezTo>
                        <a:cubicBezTo>
                          <a:pt x="5899355" y="9832"/>
                          <a:pt x="6165735" y="5445"/>
                          <a:pt x="6430297" y="29496"/>
                        </a:cubicBezTo>
                        <a:cubicBezTo>
                          <a:pt x="6492226" y="35126"/>
                          <a:pt x="6548284" y="68825"/>
                          <a:pt x="6607278" y="88490"/>
                        </a:cubicBezTo>
                        <a:lnTo>
                          <a:pt x="6695768" y="117987"/>
                        </a:lnTo>
                        <a:cubicBezTo>
                          <a:pt x="6715433" y="176980"/>
                          <a:pt x="6720269" y="243226"/>
                          <a:pt x="6754762" y="294967"/>
                        </a:cubicBezTo>
                        <a:cubicBezTo>
                          <a:pt x="6774426" y="324464"/>
                          <a:pt x="6797901" y="351750"/>
                          <a:pt x="6813755" y="383458"/>
                        </a:cubicBezTo>
                        <a:cubicBezTo>
                          <a:pt x="6827660" y="411268"/>
                          <a:pt x="6831004" y="443370"/>
                          <a:pt x="6843252" y="471948"/>
                        </a:cubicBezTo>
                        <a:cubicBezTo>
                          <a:pt x="6860573" y="512364"/>
                          <a:pt x="6882581" y="550606"/>
                          <a:pt x="6902245" y="589935"/>
                        </a:cubicBezTo>
                        <a:cubicBezTo>
                          <a:pt x="6892413" y="678425"/>
                          <a:pt x="6894343" y="769029"/>
                          <a:pt x="6872749" y="855406"/>
                        </a:cubicBezTo>
                        <a:cubicBezTo>
                          <a:pt x="6864151" y="889798"/>
                          <a:pt x="6829609" y="912188"/>
                          <a:pt x="6813755" y="943896"/>
                        </a:cubicBezTo>
                        <a:cubicBezTo>
                          <a:pt x="6765775" y="1039856"/>
                          <a:pt x="6809797" y="1036345"/>
                          <a:pt x="6725265" y="1120877"/>
                        </a:cubicBezTo>
                        <a:cubicBezTo>
                          <a:pt x="6700197" y="1145944"/>
                          <a:pt x="6666271" y="1160206"/>
                          <a:pt x="6636774" y="1179870"/>
                        </a:cubicBezTo>
                        <a:cubicBezTo>
                          <a:pt x="6570219" y="1379540"/>
                          <a:pt x="6664002" y="1176846"/>
                          <a:pt x="6518787" y="1297858"/>
                        </a:cubicBezTo>
                        <a:cubicBezTo>
                          <a:pt x="6481020" y="1329330"/>
                          <a:pt x="6465059" y="1381083"/>
                          <a:pt x="6430297" y="1415845"/>
                        </a:cubicBezTo>
                        <a:cubicBezTo>
                          <a:pt x="6405230" y="1440912"/>
                          <a:pt x="6371304" y="1455174"/>
                          <a:pt x="6341807" y="1474838"/>
                        </a:cubicBezTo>
                        <a:cubicBezTo>
                          <a:pt x="6317816" y="1546810"/>
                          <a:pt x="6310497" y="1594638"/>
                          <a:pt x="6253316" y="1651819"/>
                        </a:cubicBezTo>
                        <a:cubicBezTo>
                          <a:pt x="6208798" y="1696336"/>
                          <a:pt x="6150349" y="1725289"/>
                          <a:pt x="6105832" y="1769806"/>
                        </a:cubicBezTo>
                        <a:cubicBezTo>
                          <a:pt x="6080765" y="1794873"/>
                          <a:pt x="6074521" y="1836150"/>
                          <a:pt x="6046839" y="1858296"/>
                        </a:cubicBezTo>
                        <a:cubicBezTo>
                          <a:pt x="6022560" y="1877719"/>
                          <a:pt x="5985529" y="1872693"/>
                          <a:pt x="5958349" y="1887793"/>
                        </a:cubicBezTo>
                        <a:cubicBezTo>
                          <a:pt x="5896370" y="1922226"/>
                          <a:pt x="5781368" y="2005780"/>
                          <a:pt x="5781368" y="2005780"/>
                        </a:cubicBezTo>
                        <a:cubicBezTo>
                          <a:pt x="5761703" y="2035277"/>
                          <a:pt x="5750056" y="2072124"/>
                          <a:pt x="5722374" y="2094270"/>
                        </a:cubicBezTo>
                        <a:cubicBezTo>
                          <a:pt x="5698095" y="2113693"/>
                          <a:pt x="5661064" y="2108667"/>
                          <a:pt x="5633884" y="2123767"/>
                        </a:cubicBezTo>
                        <a:cubicBezTo>
                          <a:pt x="5571905" y="2158200"/>
                          <a:pt x="5515897" y="2202425"/>
                          <a:pt x="5456903" y="2241754"/>
                        </a:cubicBezTo>
                        <a:cubicBezTo>
                          <a:pt x="5427406" y="2261419"/>
                          <a:pt x="5393480" y="2275681"/>
                          <a:pt x="5368413" y="2300748"/>
                        </a:cubicBezTo>
                        <a:cubicBezTo>
                          <a:pt x="5338916" y="2330245"/>
                          <a:pt x="5313295" y="2364209"/>
                          <a:pt x="5279923" y="2389238"/>
                        </a:cubicBezTo>
                        <a:cubicBezTo>
                          <a:pt x="5234058" y="2423637"/>
                          <a:pt x="5178304" y="2443330"/>
                          <a:pt x="5132439" y="2477729"/>
                        </a:cubicBezTo>
                        <a:cubicBezTo>
                          <a:pt x="5099067" y="2502758"/>
                          <a:pt x="5077685" y="2541684"/>
                          <a:pt x="5043949" y="2566219"/>
                        </a:cubicBezTo>
                        <a:cubicBezTo>
                          <a:pt x="4968933" y="2620776"/>
                          <a:pt x="4807974" y="2713703"/>
                          <a:pt x="4807974" y="2713703"/>
                        </a:cubicBezTo>
                        <a:cubicBezTo>
                          <a:pt x="4661506" y="2933406"/>
                          <a:pt x="4849752" y="2663570"/>
                          <a:pt x="4660491" y="2890683"/>
                        </a:cubicBezTo>
                        <a:cubicBezTo>
                          <a:pt x="4637796" y="2917917"/>
                          <a:pt x="4624192" y="2951940"/>
                          <a:pt x="4601497" y="2979174"/>
                        </a:cubicBezTo>
                        <a:cubicBezTo>
                          <a:pt x="4574792" y="3011220"/>
                          <a:pt x="4539712" y="3035618"/>
                          <a:pt x="4513007" y="3067664"/>
                        </a:cubicBezTo>
                        <a:cubicBezTo>
                          <a:pt x="4490312" y="3094898"/>
                          <a:pt x="4479080" y="3131087"/>
                          <a:pt x="4454013" y="3156154"/>
                        </a:cubicBezTo>
                        <a:cubicBezTo>
                          <a:pt x="4428946" y="3181221"/>
                          <a:pt x="4395020" y="3195483"/>
                          <a:pt x="4365523" y="3215148"/>
                        </a:cubicBezTo>
                        <a:cubicBezTo>
                          <a:pt x="4318836" y="3285178"/>
                          <a:pt x="4272916" y="3357601"/>
                          <a:pt x="4218039" y="3421625"/>
                        </a:cubicBezTo>
                        <a:cubicBezTo>
                          <a:pt x="4190891" y="3453297"/>
                          <a:pt x="4155159" y="3477188"/>
                          <a:pt x="4129549" y="3510116"/>
                        </a:cubicBezTo>
                        <a:cubicBezTo>
                          <a:pt x="4086020" y="3566082"/>
                          <a:pt x="4050891" y="3628103"/>
                          <a:pt x="4011562" y="3687096"/>
                        </a:cubicBezTo>
                        <a:cubicBezTo>
                          <a:pt x="3991897" y="3716593"/>
                          <a:pt x="3963779" y="3741955"/>
                          <a:pt x="3952568" y="3775587"/>
                        </a:cubicBezTo>
                        <a:cubicBezTo>
                          <a:pt x="3942736" y="3805084"/>
                          <a:pt x="3936976" y="3836267"/>
                          <a:pt x="3923071" y="3864077"/>
                        </a:cubicBezTo>
                        <a:cubicBezTo>
                          <a:pt x="3889728" y="3930763"/>
                          <a:pt x="3778653" y="4056636"/>
                          <a:pt x="3746091" y="4100051"/>
                        </a:cubicBezTo>
                        <a:cubicBezTo>
                          <a:pt x="3724821" y="4128412"/>
                          <a:pt x="3709792" y="4161307"/>
                          <a:pt x="3687097" y="4188541"/>
                        </a:cubicBezTo>
                        <a:cubicBezTo>
                          <a:pt x="3660392" y="4220587"/>
                          <a:pt x="3625312" y="4244986"/>
                          <a:pt x="3598607" y="4277032"/>
                        </a:cubicBezTo>
                        <a:cubicBezTo>
                          <a:pt x="3575912" y="4304266"/>
                          <a:pt x="3564681" y="4340455"/>
                          <a:pt x="3539613" y="4365522"/>
                        </a:cubicBezTo>
                        <a:cubicBezTo>
                          <a:pt x="3504851" y="4400284"/>
                          <a:pt x="3458167" y="4421125"/>
                          <a:pt x="3421626" y="4454012"/>
                        </a:cubicBezTo>
                        <a:cubicBezTo>
                          <a:pt x="3359613" y="4509823"/>
                          <a:pt x="3309792" y="4578875"/>
                          <a:pt x="3244645" y="4630993"/>
                        </a:cubicBezTo>
                        <a:cubicBezTo>
                          <a:pt x="3195484" y="4670322"/>
                          <a:pt x="3141679" y="4704463"/>
                          <a:pt x="3097162" y="4748980"/>
                        </a:cubicBezTo>
                        <a:cubicBezTo>
                          <a:pt x="3072095" y="4774047"/>
                          <a:pt x="3059933" y="4809487"/>
                          <a:pt x="3038168" y="4837470"/>
                        </a:cubicBezTo>
                        <a:cubicBezTo>
                          <a:pt x="2991022" y="4898086"/>
                          <a:pt x="2936759" y="4953017"/>
                          <a:pt x="2890684" y="5014451"/>
                        </a:cubicBezTo>
                        <a:cubicBezTo>
                          <a:pt x="2848143" y="5071172"/>
                          <a:pt x="2797592" y="5125045"/>
                          <a:pt x="2772697" y="5191432"/>
                        </a:cubicBezTo>
                        <a:cubicBezTo>
                          <a:pt x="2743200" y="5270090"/>
                          <a:pt x="2712916" y="5348457"/>
                          <a:pt x="2684207" y="5427406"/>
                        </a:cubicBezTo>
                        <a:cubicBezTo>
                          <a:pt x="2673581" y="5456626"/>
                          <a:pt x="2668615" y="5488086"/>
                          <a:pt x="2654710" y="5515896"/>
                        </a:cubicBezTo>
                        <a:cubicBezTo>
                          <a:pt x="2638856" y="5547604"/>
                          <a:pt x="2611570" y="5572679"/>
                          <a:pt x="2595716" y="5604387"/>
                        </a:cubicBezTo>
                        <a:cubicBezTo>
                          <a:pt x="2572037" y="5651745"/>
                          <a:pt x="2554818" y="5702110"/>
                          <a:pt x="2536723" y="5751870"/>
                        </a:cubicBezTo>
                        <a:cubicBezTo>
                          <a:pt x="2515472" y="5810311"/>
                          <a:pt x="2516576" y="5880293"/>
                          <a:pt x="2477729" y="5928851"/>
                        </a:cubicBezTo>
                        <a:lnTo>
                          <a:pt x="2359742" y="6076335"/>
                        </a:lnTo>
                        <a:cubicBezTo>
                          <a:pt x="2349910" y="6115664"/>
                          <a:pt x="2346214" y="6157060"/>
                          <a:pt x="2330245" y="6194322"/>
                        </a:cubicBezTo>
                        <a:cubicBezTo>
                          <a:pt x="2316280" y="6226906"/>
                          <a:pt x="2288840" y="6252032"/>
                          <a:pt x="2271252" y="6282812"/>
                        </a:cubicBezTo>
                        <a:cubicBezTo>
                          <a:pt x="2249436" y="6320990"/>
                          <a:pt x="2229579" y="6360384"/>
                          <a:pt x="2212258" y="6400800"/>
                        </a:cubicBezTo>
                        <a:cubicBezTo>
                          <a:pt x="2181951" y="6471517"/>
                          <a:pt x="2174646" y="6532444"/>
                          <a:pt x="2153265" y="6607277"/>
                        </a:cubicBezTo>
                        <a:cubicBezTo>
                          <a:pt x="2144723" y="6637173"/>
                          <a:pt x="2136396" y="6667355"/>
                          <a:pt x="2123768" y="6695767"/>
                        </a:cubicBezTo>
                        <a:cubicBezTo>
                          <a:pt x="1987241" y="7002953"/>
                          <a:pt x="2072226" y="6761907"/>
                          <a:pt x="2005781" y="6961238"/>
                        </a:cubicBezTo>
                        <a:cubicBezTo>
                          <a:pt x="2015613" y="7157883"/>
                          <a:pt x="2001825" y="7357146"/>
                          <a:pt x="2035278" y="7551174"/>
                        </a:cubicBezTo>
                        <a:cubicBezTo>
                          <a:pt x="2051731" y="7646603"/>
                          <a:pt x="2118503" y="7726263"/>
                          <a:pt x="2153265" y="7816645"/>
                        </a:cubicBezTo>
                        <a:cubicBezTo>
                          <a:pt x="2167818" y="7854482"/>
                          <a:pt x="2171113" y="7895802"/>
                          <a:pt x="2182762" y="7934632"/>
                        </a:cubicBezTo>
                        <a:cubicBezTo>
                          <a:pt x="2206098" y="8012419"/>
                          <a:pt x="2303979" y="8295055"/>
                          <a:pt x="2330245" y="8347587"/>
                        </a:cubicBezTo>
                        <a:cubicBezTo>
                          <a:pt x="2361953" y="8411003"/>
                          <a:pt x="2425811" y="8457304"/>
                          <a:pt x="2448232" y="8524567"/>
                        </a:cubicBezTo>
                        <a:cubicBezTo>
                          <a:pt x="2498039" y="8673989"/>
                          <a:pt x="2474431" y="8622447"/>
                          <a:pt x="2595716" y="8819535"/>
                        </a:cubicBezTo>
                        <a:cubicBezTo>
                          <a:pt x="2632875" y="8879919"/>
                          <a:pt x="2663568" y="8946381"/>
                          <a:pt x="2713703" y="8996516"/>
                        </a:cubicBezTo>
                        <a:lnTo>
                          <a:pt x="2890684" y="9173496"/>
                        </a:lnTo>
                        <a:cubicBezTo>
                          <a:pt x="2900516" y="9202993"/>
                          <a:pt x="2898195" y="9240001"/>
                          <a:pt x="2920181" y="9261987"/>
                        </a:cubicBezTo>
                        <a:cubicBezTo>
                          <a:pt x="2951273" y="9293079"/>
                          <a:pt x="3000463" y="9298357"/>
                          <a:pt x="3038168" y="9320980"/>
                        </a:cubicBezTo>
                        <a:cubicBezTo>
                          <a:pt x="3098966" y="9357458"/>
                          <a:pt x="3158428" y="9396426"/>
                          <a:pt x="3215149" y="9438967"/>
                        </a:cubicBezTo>
                        <a:cubicBezTo>
                          <a:pt x="3383277" y="9565064"/>
                          <a:pt x="3517623" y="9676817"/>
                          <a:pt x="3746091" y="9733935"/>
                        </a:cubicBezTo>
                        <a:cubicBezTo>
                          <a:pt x="3924406" y="9778514"/>
                          <a:pt x="3825619" y="9750612"/>
                          <a:pt x="4041058" y="9822425"/>
                        </a:cubicBezTo>
                        <a:cubicBezTo>
                          <a:pt x="4070555" y="9851922"/>
                          <a:pt x="4093330" y="9890220"/>
                          <a:pt x="4129549" y="9910916"/>
                        </a:cubicBezTo>
                        <a:cubicBezTo>
                          <a:pt x="4164747" y="9931029"/>
                          <a:pt x="4208476" y="9929562"/>
                          <a:pt x="4247536" y="9940412"/>
                        </a:cubicBezTo>
                        <a:cubicBezTo>
                          <a:pt x="4385473" y="9978728"/>
                          <a:pt x="4524678" y="10013129"/>
                          <a:pt x="4660491" y="10058400"/>
                        </a:cubicBezTo>
                        <a:cubicBezTo>
                          <a:pt x="4702206" y="10072305"/>
                          <a:pt x="4737307" y="10101954"/>
                          <a:pt x="4778478" y="10117393"/>
                        </a:cubicBezTo>
                        <a:cubicBezTo>
                          <a:pt x="4816436" y="10131627"/>
                          <a:pt x="4856891" y="10138096"/>
                          <a:pt x="4896465" y="10146890"/>
                        </a:cubicBezTo>
                        <a:cubicBezTo>
                          <a:pt x="5020150" y="10174376"/>
                          <a:pt x="5092847" y="10184536"/>
                          <a:pt x="5220929" y="10205883"/>
                        </a:cubicBezTo>
                        <a:cubicBezTo>
                          <a:pt x="5337148" y="10283362"/>
                          <a:pt x="5317909" y="10281747"/>
                          <a:pt x="5486400" y="10323870"/>
                        </a:cubicBezTo>
                        <a:cubicBezTo>
                          <a:pt x="5560679" y="10342440"/>
                          <a:pt x="5725513" y="10380444"/>
                          <a:pt x="5781368" y="10412361"/>
                        </a:cubicBezTo>
                        <a:cubicBezTo>
                          <a:pt x="5850194" y="10451690"/>
                          <a:pt x="5915871" y="10497129"/>
                          <a:pt x="5987845" y="10530348"/>
                        </a:cubicBezTo>
                        <a:cubicBezTo>
                          <a:pt x="6044306" y="10556407"/>
                          <a:pt x="6164826" y="10589341"/>
                          <a:pt x="6164826" y="10589341"/>
                        </a:cubicBezTo>
                        <a:cubicBezTo>
                          <a:pt x="6194323" y="10618838"/>
                          <a:pt x="6217942" y="10655723"/>
                          <a:pt x="6253316" y="10677832"/>
                        </a:cubicBezTo>
                        <a:cubicBezTo>
                          <a:pt x="6447890" y="10799441"/>
                          <a:pt x="6381839" y="10658867"/>
                          <a:pt x="6577781" y="10854812"/>
                        </a:cubicBezTo>
                        <a:cubicBezTo>
                          <a:pt x="6607278" y="10884309"/>
                          <a:pt x="6634225" y="10916598"/>
                          <a:pt x="6666271" y="10943303"/>
                        </a:cubicBezTo>
                        <a:cubicBezTo>
                          <a:pt x="6811276" y="11064140"/>
                          <a:pt x="6704037" y="10931684"/>
                          <a:pt x="6843252" y="11090787"/>
                        </a:cubicBezTo>
                        <a:cubicBezTo>
                          <a:pt x="7014913" y="11286971"/>
                          <a:pt x="6891103" y="11191512"/>
                          <a:pt x="7049729" y="11297264"/>
                        </a:cubicBezTo>
                        <a:cubicBezTo>
                          <a:pt x="7260544" y="11613482"/>
                          <a:pt x="6932237" y="11133560"/>
                          <a:pt x="7197213" y="11474245"/>
                        </a:cubicBezTo>
                        <a:cubicBezTo>
                          <a:pt x="7240742" y="11530211"/>
                          <a:pt x="7272659" y="11594504"/>
                          <a:pt x="7315200" y="11651225"/>
                        </a:cubicBezTo>
                        <a:lnTo>
                          <a:pt x="7403691" y="11769212"/>
                        </a:lnTo>
                        <a:cubicBezTo>
                          <a:pt x="7478538" y="11993755"/>
                          <a:pt x="7450488" y="11885216"/>
                          <a:pt x="7492181" y="12093677"/>
                        </a:cubicBezTo>
                        <a:cubicBezTo>
                          <a:pt x="7482349" y="12201832"/>
                          <a:pt x="7494622" y="12314343"/>
                          <a:pt x="7462684" y="12418141"/>
                        </a:cubicBezTo>
                        <a:cubicBezTo>
                          <a:pt x="7452258" y="12452024"/>
                          <a:pt x="7397538" y="12450456"/>
                          <a:pt x="7374194" y="12477135"/>
                        </a:cubicBezTo>
                        <a:cubicBezTo>
                          <a:pt x="7327505" y="12530494"/>
                          <a:pt x="7323470" y="12631695"/>
                          <a:pt x="7256207" y="12654116"/>
                        </a:cubicBezTo>
                        <a:cubicBezTo>
                          <a:pt x="7167717" y="12683613"/>
                          <a:pt x="7068347" y="12690865"/>
                          <a:pt x="6990736" y="12742606"/>
                        </a:cubicBezTo>
                        <a:cubicBezTo>
                          <a:pt x="6961239" y="12762271"/>
                          <a:pt x="6934641" y="12787202"/>
                          <a:pt x="6902245" y="12801600"/>
                        </a:cubicBezTo>
                        <a:cubicBezTo>
                          <a:pt x="6845420" y="12826855"/>
                          <a:pt x="6725265" y="12860593"/>
                          <a:pt x="6725265" y="12860593"/>
                        </a:cubicBezTo>
                        <a:cubicBezTo>
                          <a:pt x="6469626" y="12850761"/>
                          <a:pt x="6213187" y="12853582"/>
                          <a:pt x="5958349" y="12831096"/>
                        </a:cubicBezTo>
                        <a:cubicBezTo>
                          <a:pt x="5877584" y="12823970"/>
                          <a:pt x="5801522" y="12789692"/>
                          <a:pt x="5722374" y="12772103"/>
                        </a:cubicBezTo>
                        <a:cubicBezTo>
                          <a:pt x="5624492" y="12750352"/>
                          <a:pt x="5522531" y="12744817"/>
                          <a:pt x="5427407" y="12713109"/>
                        </a:cubicBezTo>
                        <a:cubicBezTo>
                          <a:pt x="5397910" y="12703277"/>
                          <a:pt x="5369736" y="12687721"/>
                          <a:pt x="5338916" y="12683612"/>
                        </a:cubicBezTo>
                        <a:cubicBezTo>
                          <a:pt x="5221559" y="12667965"/>
                          <a:pt x="5102942" y="12663948"/>
                          <a:pt x="4984955" y="12654116"/>
                        </a:cubicBezTo>
                        <a:cubicBezTo>
                          <a:pt x="4945626" y="12644284"/>
                          <a:pt x="4905948" y="12635756"/>
                          <a:pt x="4866968" y="12624619"/>
                        </a:cubicBezTo>
                        <a:cubicBezTo>
                          <a:pt x="4837072" y="12616077"/>
                          <a:pt x="4809147" y="12600234"/>
                          <a:pt x="4778478" y="12595122"/>
                        </a:cubicBezTo>
                        <a:cubicBezTo>
                          <a:pt x="4728698" y="12586825"/>
                          <a:pt x="4332869" y="12545994"/>
                          <a:pt x="4188542" y="12506632"/>
                        </a:cubicBezTo>
                        <a:cubicBezTo>
                          <a:pt x="4128549" y="12490270"/>
                          <a:pt x="4071890" y="12462720"/>
                          <a:pt x="4011562" y="12447638"/>
                        </a:cubicBezTo>
                        <a:cubicBezTo>
                          <a:pt x="3753084" y="12383018"/>
                          <a:pt x="4016649" y="12452114"/>
                          <a:pt x="3805084" y="12388645"/>
                        </a:cubicBezTo>
                        <a:cubicBezTo>
                          <a:pt x="3736523" y="12368077"/>
                          <a:pt x="3667021" y="12350702"/>
                          <a:pt x="3598607" y="12329651"/>
                        </a:cubicBezTo>
                        <a:cubicBezTo>
                          <a:pt x="3539172" y="12311363"/>
                          <a:pt x="3480620" y="12290322"/>
                          <a:pt x="3421626" y="12270658"/>
                        </a:cubicBezTo>
                        <a:cubicBezTo>
                          <a:pt x="3392129" y="12260826"/>
                          <a:pt x="3360946" y="12255066"/>
                          <a:pt x="3333136" y="12241161"/>
                        </a:cubicBezTo>
                        <a:cubicBezTo>
                          <a:pt x="3274142" y="12211664"/>
                          <a:pt x="3213812" y="12184702"/>
                          <a:pt x="3156155" y="12152670"/>
                        </a:cubicBezTo>
                        <a:cubicBezTo>
                          <a:pt x="3125166" y="12135454"/>
                          <a:pt x="3100249" y="12107642"/>
                          <a:pt x="3067665" y="12093677"/>
                        </a:cubicBezTo>
                        <a:cubicBezTo>
                          <a:pt x="3030403" y="12077708"/>
                          <a:pt x="2989007" y="12074012"/>
                          <a:pt x="2949678" y="12064180"/>
                        </a:cubicBezTo>
                        <a:cubicBezTo>
                          <a:pt x="2860809" y="12004935"/>
                          <a:pt x="2847984" y="11991101"/>
                          <a:pt x="2743200" y="11946193"/>
                        </a:cubicBezTo>
                        <a:cubicBezTo>
                          <a:pt x="2714622" y="11933945"/>
                          <a:pt x="2683288" y="11928944"/>
                          <a:pt x="2654710" y="11916696"/>
                        </a:cubicBezTo>
                        <a:cubicBezTo>
                          <a:pt x="2536709" y="11866124"/>
                          <a:pt x="2399026" y="11775737"/>
                          <a:pt x="2300749" y="11710219"/>
                        </a:cubicBezTo>
                        <a:lnTo>
                          <a:pt x="2035278" y="11533238"/>
                        </a:lnTo>
                        <a:cubicBezTo>
                          <a:pt x="2005781" y="11513573"/>
                          <a:pt x="1975148" y="11495516"/>
                          <a:pt x="1946787" y="11474245"/>
                        </a:cubicBezTo>
                        <a:cubicBezTo>
                          <a:pt x="1892939" y="11433859"/>
                          <a:pt x="1695399" y="11282293"/>
                          <a:pt x="1651820" y="11267767"/>
                        </a:cubicBezTo>
                        <a:lnTo>
                          <a:pt x="1563329" y="11238270"/>
                        </a:lnTo>
                        <a:cubicBezTo>
                          <a:pt x="1494503" y="11179277"/>
                          <a:pt x="1423461" y="11122775"/>
                          <a:pt x="1356852" y="11061290"/>
                        </a:cubicBezTo>
                        <a:cubicBezTo>
                          <a:pt x="1094189" y="10818832"/>
                          <a:pt x="1275045" y="10947758"/>
                          <a:pt x="1091381" y="10825316"/>
                        </a:cubicBezTo>
                        <a:cubicBezTo>
                          <a:pt x="1061884" y="10776155"/>
                          <a:pt x="1030734" y="10727949"/>
                          <a:pt x="1002891" y="10677832"/>
                        </a:cubicBezTo>
                        <a:cubicBezTo>
                          <a:pt x="981537" y="10639394"/>
                          <a:pt x="967202" y="10597133"/>
                          <a:pt x="943897" y="10559845"/>
                        </a:cubicBezTo>
                        <a:cubicBezTo>
                          <a:pt x="917842" y="10518156"/>
                          <a:pt x="884904" y="10481187"/>
                          <a:pt x="855407" y="10441858"/>
                        </a:cubicBezTo>
                        <a:cubicBezTo>
                          <a:pt x="845575" y="10412361"/>
                          <a:pt x="843157" y="10379238"/>
                          <a:pt x="825910" y="10353367"/>
                        </a:cubicBezTo>
                        <a:cubicBezTo>
                          <a:pt x="662998" y="10108998"/>
                          <a:pt x="802503" y="10410754"/>
                          <a:pt x="678426" y="10176387"/>
                        </a:cubicBezTo>
                        <a:cubicBezTo>
                          <a:pt x="606418" y="10040373"/>
                          <a:pt x="520616" y="9909434"/>
                          <a:pt x="471949" y="9763432"/>
                        </a:cubicBezTo>
                        <a:cubicBezTo>
                          <a:pt x="462117" y="9733935"/>
                          <a:pt x="459699" y="9700812"/>
                          <a:pt x="442452" y="9674941"/>
                        </a:cubicBezTo>
                        <a:cubicBezTo>
                          <a:pt x="419313" y="9640232"/>
                          <a:pt x="383459" y="9615948"/>
                          <a:pt x="353962" y="9586451"/>
                        </a:cubicBezTo>
                        <a:cubicBezTo>
                          <a:pt x="344130" y="9547122"/>
                          <a:pt x="336387" y="9507211"/>
                          <a:pt x="324465" y="9468464"/>
                        </a:cubicBezTo>
                        <a:cubicBezTo>
                          <a:pt x="297033" y="9379312"/>
                          <a:pt x="254267" y="9294459"/>
                          <a:pt x="235974" y="9202993"/>
                        </a:cubicBezTo>
                        <a:cubicBezTo>
                          <a:pt x="211405" y="9080146"/>
                          <a:pt x="208225" y="9052081"/>
                          <a:pt x="176981" y="8937522"/>
                        </a:cubicBezTo>
                        <a:cubicBezTo>
                          <a:pt x="71799" y="8551857"/>
                          <a:pt x="155199" y="8879895"/>
                          <a:pt x="88491" y="8613058"/>
                        </a:cubicBezTo>
                        <a:cubicBezTo>
                          <a:pt x="78659" y="8495071"/>
                          <a:pt x="72828" y="8376681"/>
                          <a:pt x="58994" y="8259096"/>
                        </a:cubicBezTo>
                        <a:cubicBezTo>
                          <a:pt x="53136" y="8209304"/>
                          <a:pt x="37739" y="8161065"/>
                          <a:pt x="29497" y="8111612"/>
                        </a:cubicBezTo>
                        <a:cubicBezTo>
                          <a:pt x="18067" y="8043034"/>
                          <a:pt x="9832" y="7973961"/>
                          <a:pt x="0" y="7905135"/>
                        </a:cubicBezTo>
                        <a:cubicBezTo>
                          <a:pt x="9832" y="7157883"/>
                          <a:pt x="10820" y="6410463"/>
                          <a:pt x="29497" y="5663380"/>
                        </a:cubicBezTo>
                        <a:cubicBezTo>
                          <a:pt x="30510" y="5622853"/>
                          <a:pt x="52329" y="5585381"/>
                          <a:pt x="58994" y="5545393"/>
                        </a:cubicBezTo>
                        <a:cubicBezTo>
                          <a:pt x="72026" y="5467201"/>
                          <a:pt x="76438" y="5387767"/>
                          <a:pt x="88491" y="5309419"/>
                        </a:cubicBezTo>
                        <a:cubicBezTo>
                          <a:pt x="110734" y="5164839"/>
                          <a:pt x="118121" y="5176080"/>
                          <a:pt x="147484" y="5043948"/>
                        </a:cubicBezTo>
                        <a:cubicBezTo>
                          <a:pt x="158360" y="4995007"/>
                          <a:pt x="168739" y="4945917"/>
                          <a:pt x="176981" y="4896464"/>
                        </a:cubicBezTo>
                        <a:cubicBezTo>
                          <a:pt x="188411" y="4827886"/>
                          <a:pt x="197289" y="4758902"/>
                          <a:pt x="206478" y="4689987"/>
                        </a:cubicBezTo>
                        <a:cubicBezTo>
                          <a:pt x="216955" y="4611412"/>
                          <a:pt x="221794" y="4532004"/>
                          <a:pt x="235974" y="4454012"/>
                        </a:cubicBezTo>
                        <a:cubicBezTo>
                          <a:pt x="241536" y="4423421"/>
                          <a:pt x="255639" y="4395019"/>
                          <a:pt x="265471" y="4365522"/>
                        </a:cubicBezTo>
                        <a:cubicBezTo>
                          <a:pt x="275303" y="4296696"/>
                          <a:pt x="285976" y="4227985"/>
                          <a:pt x="294968" y="4159045"/>
                        </a:cubicBezTo>
                        <a:cubicBezTo>
                          <a:pt x="315474" y="4001836"/>
                          <a:pt x="303827" y="3837501"/>
                          <a:pt x="353962" y="3687096"/>
                        </a:cubicBezTo>
                        <a:cubicBezTo>
                          <a:pt x="373626" y="3628103"/>
                          <a:pt x="378461" y="3561857"/>
                          <a:pt x="412955" y="3510116"/>
                        </a:cubicBezTo>
                        <a:lnTo>
                          <a:pt x="530942" y="3333135"/>
                        </a:lnTo>
                        <a:cubicBezTo>
                          <a:pt x="609599" y="3215149"/>
                          <a:pt x="560441" y="3264309"/>
                          <a:pt x="678426" y="3185651"/>
                        </a:cubicBezTo>
                        <a:cubicBezTo>
                          <a:pt x="752567" y="2963229"/>
                          <a:pt x="643932" y="3228768"/>
                          <a:pt x="796413" y="3038167"/>
                        </a:cubicBezTo>
                        <a:cubicBezTo>
                          <a:pt x="815836" y="3013888"/>
                          <a:pt x="806487" y="2973956"/>
                          <a:pt x="825910" y="2949677"/>
                        </a:cubicBezTo>
                        <a:cubicBezTo>
                          <a:pt x="848056" y="2921995"/>
                          <a:pt x="886718" y="2912829"/>
                          <a:pt x="914400" y="2890683"/>
                        </a:cubicBezTo>
                        <a:cubicBezTo>
                          <a:pt x="1286264" y="2593192"/>
                          <a:pt x="958201" y="2822154"/>
                          <a:pt x="1297858" y="2595716"/>
                        </a:cubicBezTo>
                        <a:cubicBezTo>
                          <a:pt x="1327355" y="2576051"/>
                          <a:pt x="1352717" y="2547933"/>
                          <a:pt x="1386349" y="2536722"/>
                        </a:cubicBezTo>
                        <a:cubicBezTo>
                          <a:pt x="1415846" y="2526890"/>
                          <a:pt x="1447029" y="2521130"/>
                          <a:pt x="1474839" y="2507225"/>
                        </a:cubicBezTo>
                        <a:cubicBezTo>
                          <a:pt x="1506547" y="2491371"/>
                          <a:pt x="1534482" y="2468837"/>
                          <a:pt x="1563329" y="2448232"/>
                        </a:cubicBezTo>
                        <a:cubicBezTo>
                          <a:pt x="1603333" y="2419657"/>
                          <a:pt x="1637345" y="2381727"/>
                          <a:pt x="1681316" y="2359741"/>
                        </a:cubicBezTo>
                        <a:cubicBezTo>
                          <a:pt x="1736936" y="2331931"/>
                          <a:pt x="1858297" y="2300748"/>
                          <a:pt x="1858297" y="2300748"/>
                        </a:cubicBezTo>
                        <a:cubicBezTo>
                          <a:pt x="1887794" y="2271251"/>
                          <a:pt x="1912078" y="2235397"/>
                          <a:pt x="1946787" y="2212258"/>
                        </a:cubicBezTo>
                        <a:cubicBezTo>
                          <a:pt x="1972658" y="2195011"/>
                          <a:pt x="2013292" y="2204747"/>
                          <a:pt x="2035278" y="2182761"/>
                        </a:cubicBezTo>
                        <a:cubicBezTo>
                          <a:pt x="2057264" y="2160775"/>
                          <a:pt x="2045351" y="2118549"/>
                          <a:pt x="2064774" y="2094270"/>
                        </a:cubicBezTo>
                        <a:cubicBezTo>
                          <a:pt x="2086920" y="2066588"/>
                          <a:pt x="2126031" y="2057972"/>
                          <a:pt x="2153265" y="2035277"/>
                        </a:cubicBezTo>
                        <a:cubicBezTo>
                          <a:pt x="2380394" y="1846004"/>
                          <a:pt x="2110529" y="2034272"/>
                          <a:pt x="2330245" y="1887793"/>
                        </a:cubicBezTo>
                        <a:cubicBezTo>
                          <a:pt x="2349910" y="1858296"/>
                          <a:pt x="2362560" y="1822647"/>
                          <a:pt x="2389239" y="1799303"/>
                        </a:cubicBezTo>
                        <a:cubicBezTo>
                          <a:pt x="2442598" y="1752614"/>
                          <a:pt x="2566220" y="1681316"/>
                          <a:pt x="2566220" y="1681316"/>
                        </a:cubicBezTo>
                        <a:cubicBezTo>
                          <a:pt x="2687781" y="1498972"/>
                          <a:pt x="2552813" y="1676845"/>
                          <a:pt x="2713703" y="1533832"/>
                        </a:cubicBezTo>
                        <a:cubicBezTo>
                          <a:pt x="3016775" y="1264435"/>
                          <a:pt x="2778340" y="1431747"/>
                          <a:pt x="2979174" y="1297858"/>
                        </a:cubicBezTo>
                        <a:cubicBezTo>
                          <a:pt x="3110206" y="1123149"/>
                          <a:pt x="3026760" y="1207140"/>
                          <a:pt x="3244645" y="1061883"/>
                        </a:cubicBezTo>
                        <a:lnTo>
                          <a:pt x="3244645" y="1061883"/>
                        </a:lnTo>
                        <a:cubicBezTo>
                          <a:pt x="3355122" y="951408"/>
                          <a:pt x="3293562" y="986585"/>
                          <a:pt x="3421626" y="943896"/>
                        </a:cubicBezTo>
                        <a:cubicBezTo>
                          <a:pt x="3485536" y="752168"/>
                          <a:pt x="3392130" y="953727"/>
                          <a:pt x="3628103" y="796412"/>
                        </a:cubicBezTo>
                        <a:cubicBezTo>
                          <a:pt x="3687097" y="757083"/>
                          <a:pt x="3737821" y="700846"/>
                          <a:pt x="3805084" y="678425"/>
                        </a:cubicBezTo>
                        <a:lnTo>
                          <a:pt x="3982065" y="619432"/>
                        </a:lnTo>
                        <a:cubicBezTo>
                          <a:pt x="4070754" y="589869"/>
                          <a:pt x="4082804" y="594475"/>
                          <a:pt x="4159045" y="530941"/>
                        </a:cubicBezTo>
                        <a:cubicBezTo>
                          <a:pt x="4191091" y="504236"/>
                          <a:pt x="4218039" y="471948"/>
                          <a:pt x="4247536" y="442451"/>
                        </a:cubicBezTo>
                        <a:cubicBezTo>
                          <a:pt x="4283984" y="333103"/>
                          <a:pt x="4249222" y="367866"/>
                          <a:pt x="4336026" y="324464"/>
                        </a:cubicBezTo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9000">
                        <a:schemeClr val="accent1">
                          <a:lumMod val="45000"/>
                          <a:lumOff val="55000"/>
                        </a:schemeClr>
                      </a:gs>
                      <a:gs pos="73000">
                        <a:schemeClr val="accent1">
                          <a:lumMod val="45000"/>
                          <a:lumOff val="55000"/>
                        </a:schemeClr>
                      </a:gs>
                      <a:gs pos="91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108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/>
                  </a:p>
                </p:txBody>
              </p: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C57E0951-F409-475A-87DB-DADF9C3E5F30}"/>
                      </a:ext>
                    </a:extLst>
                  </p:cNvPr>
                  <p:cNvSpPr txBox="1"/>
                  <p:nvPr/>
                </p:nvSpPr>
                <p:spPr>
                  <a:xfrm>
                    <a:off x="4090782" y="9209461"/>
                    <a:ext cx="812334" cy="7334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/>
                      <a:t>H</a:t>
                    </a:r>
                  </a:p>
                </p:txBody>
              </p:sp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6BCD8A3-B2AE-47A0-A4A4-0B51AFFBF7E0}"/>
                      </a:ext>
                    </a:extLst>
                  </p:cNvPr>
                  <p:cNvSpPr txBox="1"/>
                  <p:nvPr/>
                </p:nvSpPr>
                <p:spPr>
                  <a:xfrm>
                    <a:off x="4859167" y="5892324"/>
                    <a:ext cx="812334" cy="7334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/>
                      <a:t>H</a:t>
                    </a:r>
                  </a:p>
                </p:txBody>
              </p:sp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A12B109A-2D4D-4198-B27B-8C42A358CDAD}"/>
                      </a:ext>
                    </a:extLst>
                  </p:cNvPr>
                  <p:cNvSpPr txBox="1"/>
                  <p:nvPr/>
                </p:nvSpPr>
                <p:spPr>
                  <a:xfrm>
                    <a:off x="4453000" y="6858799"/>
                    <a:ext cx="812334" cy="7334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/>
                      <a:t>U</a:t>
                    </a:r>
                  </a:p>
                </p:txBody>
              </p:sp>
            </p:grp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73F05095-0160-4FB8-9973-78328DC0E829}"/>
                    </a:ext>
                  </a:extLst>
                </p:cNvPr>
                <p:cNvSpPr txBox="1"/>
                <p:nvPr/>
              </p:nvSpPr>
              <p:spPr>
                <a:xfrm>
                  <a:off x="4984182" y="11553068"/>
                  <a:ext cx="812334" cy="7334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/>
                    <a:t>Y</a:t>
                  </a: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34BB58D-7CE4-4E27-8F24-832470EC4709}"/>
                  </a:ext>
                </a:extLst>
              </p:cNvPr>
              <p:cNvSpPr txBox="1"/>
              <p:nvPr/>
            </p:nvSpPr>
            <p:spPr>
              <a:xfrm>
                <a:off x="22976771" y="10696888"/>
                <a:ext cx="812334" cy="733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O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9BF1887-ED8A-4915-9D84-25792A01581E}"/>
                  </a:ext>
                </a:extLst>
              </p:cNvPr>
              <p:cNvSpPr txBox="1"/>
              <p:nvPr/>
            </p:nvSpPr>
            <p:spPr>
              <a:xfrm>
                <a:off x="23139625" y="8485988"/>
                <a:ext cx="1064178" cy="733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M</a:t>
                </a:r>
                <a:r>
                  <a:rPr lang="en-US" sz="3200" b="1" baseline="30000" dirty="0"/>
                  <a:t>2+</a:t>
                </a:r>
                <a:endParaRPr lang="en-US" sz="3200" b="1" dirty="0"/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9344B49F-9786-4981-9379-B69F68443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76145" y="9719742"/>
                <a:ext cx="1083916" cy="1070743"/>
              </a:xfrm>
              <a:prstGeom prst="straightConnector1">
                <a:avLst/>
              </a:prstGeom>
              <a:ln w="25400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28EB576-C659-4A39-8CD9-F1157872991B}"/>
                  </a:ext>
                </a:extLst>
              </p:cNvPr>
              <p:cNvSpPr txBox="1"/>
              <p:nvPr/>
            </p:nvSpPr>
            <p:spPr>
              <a:xfrm>
                <a:off x="25394013" y="7221264"/>
                <a:ext cx="1837191" cy="733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base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174DE7C-4269-4146-8565-B94E9844E617}"/>
                  </a:ext>
                </a:extLst>
              </p:cNvPr>
              <p:cNvSpPr txBox="1"/>
              <p:nvPr/>
            </p:nvSpPr>
            <p:spPr>
              <a:xfrm>
                <a:off x="24995734" y="8173090"/>
                <a:ext cx="1837191" cy="733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3’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3D22406-E5F8-4FE6-A633-0A3C32F75CD2}"/>
                  </a:ext>
                </a:extLst>
              </p:cNvPr>
              <p:cNvSpPr txBox="1"/>
              <p:nvPr/>
            </p:nvSpPr>
            <p:spPr>
              <a:xfrm>
                <a:off x="25073678" y="9258319"/>
                <a:ext cx="1837191" cy="733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5’</a:t>
                </a: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778890F-321F-4F6A-95C9-5B5EE708C5EC}"/>
                </a:ext>
              </a:extLst>
            </p:cNvPr>
            <p:cNvSpPr txBox="1"/>
            <p:nvPr/>
          </p:nvSpPr>
          <p:spPr>
            <a:xfrm>
              <a:off x="25130751" y="9342112"/>
              <a:ext cx="1837189" cy="733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2810FB9-4156-422F-9E85-4F244AA6BF2B}"/>
              </a:ext>
            </a:extLst>
          </p:cNvPr>
          <p:cNvGrpSpPr/>
          <p:nvPr/>
        </p:nvGrpSpPr>
        <p:grpSpPr>
          <a:xfrm>
            <a:off x="3309475" y="19095509"/>
            <a:ext cx="5879046" cy="7579497"/>
            <a:chOff x="3859531" y="4600127"/>
            <a:chExt cx="7595359" cy="8415452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8AC1FA6C-2111-4E21-9A55-32D108F85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91024" y="5139540"/>
              <a:ext cx="2469427" cy="6707088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A34F8EA-FE52-4A4F-AEB8-ACADE134DD3C}"/>
                </a:ext>
              </a:extLst>
            </p:cNvPr>
            <p:cNvSpPr txBox="1"/>
            <p:nvPr/>
          </p:nvSpPr>
          <p:spPr>
            <a:xfrm>
              <a:off x="9087214" y="6687864"/>
              <a:ext cx="1837191" cy="649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E9D6E59-8FE4-4F93-80CA-32FCC5D173A1}"/>
                </a:ext>
              </a:extLst>
            </p:cNvPr>
            <p:cNvSpPr txBox="1"/>
            <p:nvPr/>
          </p:nvSpPr>
          <p:spPr>
            <a:xfrm>
              <a:off x="8797956" y="8605886"/>
              <a:ext cx="812334" cy="649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baseline="30000" dirty="0"/>
                <a:t>-</a:t>
              </a:r>
              <a:endParaRPr lang="en-US" sz="3200" b="1" dirty="0"/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901BB22B-C7D0-4221-A7CC-46C427EA5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4170479" y="8455916"/>
              <a:ext cx="2268421" cy="1752871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0A65D835-F441-4E00-A53D-BCE6B4A83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424825">
              <a:off x="4479257" y="5902022"/>
              <a:ext cx="2268421" cy="1752871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C966450B-5462-4773-9E2A-9F3CBDCE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460871">
              <a:off x="4652942" y="7051625"/>
              <a:ext cx="1654919" cy="1205039"/>
            </a:xfrm>
            <a:prstGeom prst="rect">
              <a:avLst/>
            </a:prstGeom>
          </p:spPr>
        </p:pic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3438F5C-D336-45E2-AB52-1D22F99E9BA1}"/>
                </a:ext>
              </a:extLst>
            </p:cNvPr>
            <p:cNvCxnSpPr/>
            <p:nvPr/>
          </p:nvCxnSpPr>
          <p:spPr>
            <a:xfrm>
              <a:off x="6254809" y="7251537"/>
              <a:ext cx="454913" cy="60368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2C4E0F8D-9A19-4BA9-B9F2-76A4AA279EF9}"/>
                </a:ext>
              </a:extLst>
            </p:cNvPr>
            <p:cNvCxnSpPr>
              <a:cxnSpLocks/>
            </p:cNvCxnSpPr>
            <p:nvPr/>
          </p:nvCxnSpPr>
          <p:spPr>
            <a:xfrm>
              <a:off x="6167526" y="7984397"/>
              <a:ext cx="511643" cy="70009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939D1D86-7C1A-48FF-AAB6-7696AD967E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6291" y="8353403"/>
              <a:ext cx="684466" cy="51723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DF13C91-258B-4F22-8F9D-8D3DE0C03933}"/>
                </a:ext>
              </a:extLst>
            </p:cNvPr>
            <p:cNvSpPr txBox="1"/>
            <p:nvPr/>
          </p:nvSpPr>
          <p:spPr>
            <a:xfrm>
              <a:off x="8873741" y="11949121"/>
              <a:ext cx="1837191" cy="649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ssDNA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60C5378-8D20-4B0B-9811-600D6D33023F}"/>
                </a:ext>
              </a:extLst>
            </p:cNvPr>
            <p:cNvSpPr txBox="1"/>
            <p:nvPr/>
          </p:nvSpPr>
          <p:spPr>
            <a:xfrm>
              <a:off x="9617699" y="9532293"/>
              <a:ext cx="1837191" cy="649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C3B7A0CC-B612-43E3-8ED3-8A2EECB1C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859873">
              <a:off x="5121375" y="10556057"/>
              <a:ext cx="1686805" cy="1097242"/>
            </a:xfrm>
            <a:prstGeom prst="rect">
              <a:avLst/>
            </a:prstGeom>
          </p:spPr>
        </p:pic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6F254FA-BDCA-437E-803D-4CDCF8D32387}"/>
                </a:ext>
              </a:extLst>
            </p:cNvPr>
            <p:cNvGrpSpPr/>
            <p:nvPr/>
          </p:nvGrpSpPr>
          <p:grpSpPr>
            <a:xfrm>
              <a:off x="4087259" y="5368140"/>
              <a:ext cx="1788652" cy="7647439"/>
              <a:chOff x="4087259" y="5368140"/>
              <a:chExt cx="1788652" cy="7647439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488443F1-CCC3-4D74-B48E-7A53547A868D}"/>
                  </a:ext>
                </a:extLst>
              </p:cNvPr>
              <p:cNvGrpSpPr/>
              <p:nvPr/>
            </p:nvGrpSpPr>
            <p:grpSpPr>
              <a:xfrm>
                <a:off x="4087259" y="5368140"/>
                <a:ext cx="1788652" cy="7647439"/>
                <a:chOff x="4087259" y="5368140"/>
                <a:chExt cx="1788652" cy="7647439"/>
              </a:xfrm>
            </p:grpSpPr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CADA0916-33BD-4E54-8C05-2C76947E937C}"/>
                    </a:ext>
                  </a:extLst>
                </p:cNvPr>
                <p:cNvSpPr/>
                <p:nvPr/>
              </p:nvSpPr>
              <p:spPr>
                <a:xfrm>
                  <a:off x="4087259" y="5368140"/>
                  <a:ext cx="1788652" cy="7647439"/>
                </a:xfrm>
                <a:custGeom>
                  <a:avLst/>
                  <a:gdLst>
                    <a:gd name="connsiteX0" fmla="*/ 4129549 w 7492181"/>
                    <a:gd name="connsiteY0" fmla="*/ 383458 h 12860593"/>
                    <a:gd name="connsiteX1" fmla="*/ 4129549 w 7492181"/>
                    <a:gd name="connsiteY1" fmla="*/ 383458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  <a:gd name="connsiteX0" fmla="*/ 4129549 w 7492181"/>
                    <a:gd name="connsiteY0" fmla="*/ 383458 h 12860593"/>
                    <a:gd name="connsiteX1" fmla="*/ 4319330 w 7492181"/>
                    <a:gd name="connsiteY1" fmla="*/ 374831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  <a:gd name="connsiteX0" fmla="*/ 4276198 w 7492181"/>
                    <a:gd name="connsiteY0" fmla="*/ 426590 h 12860593"/>
                    <a:gd name="connsiteX1" fmla="*/ 4319330 w 7492181"/>
                    <a:gd name="connsiteY1" fmla="*/ 374831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</a:cxnLst>
                  <a:rect l="l" t="t" r="r" b="b"/>
                  <a:pathLst>
                    <a:path w="7492181" h="12860593">
                      <a:moveTo>
                        <a:pt x="4276198" y="426590"/>
                      </a:moveTo>
                      <a:lnTo>
                        <a:pt x="4319330" y="374831"/>
                      </a:lnTo>
                      <a:cubicBezTo>
                        <a:pt x="4833708" y="181938"/>
                        <a:pt x="4485643" y="298445"/>
                        <a:pt x="4572000" y="265470"/>
                      </a:cubicBezTo>
                      <a:cubicBezTo>
                        <a:pt x="4658357" y="232495"/>
                        <a:pt x="4601430" y="235990"/>
                        <a:pt x="4837471" y="176980"/>
                      </a:cubicBezTo>
                      <a:cubicBezTo>
                        <a:pt x="5140894" y="101125"/>
                        <a:pt x="4993181" y="129453"/>
                        <a:pt x="5279923" y="88490"/>
                      </a:cubicBezTo>
                      <a:cubicBezTo>
                        <a:pt x="5513641" y="10583"/>
                        <a:pt x="5395565" y="39719"/>
                        <a:pt x="5633884" y="0"/>
                      </a:cubicBezTo>
                      <a:cubicBezTo>
                        <a:pt x="5899355" y="9832"/>
                        <a:pt x="6165735" y="5445"/>
                        <a:pt x="6430297" y="29496"/>
                      </a:cubicBezTo>
                      <a:cubicBezTo>
                        <a:pt x="6492226" y="35126"/>
                        <a:pt x="6548284" y="68825"/>
                        <a:pt x="6607278" y="88490"/>
                      </a:cubicBezTo>
                      <a:lnTo>
                        <a:pt x="6695768" y="117987"/>
                      </a:lnTo>
                      <a:cubicBezTo>
                        <a:pt x="6715433" y="176980"/>
                        <a:pt x="6720269" y="243226"/>
                        <a:pt x="6754762" y="294967"/>
                      </a:cubicBezTo>
                      <a:cubicBezTo>
                        <a:pt x="6774426" y="324464"/>
                        <a:pt x="6797901" y="351750"/>
                        <a:pt x="6813755" y="383458"/>
                      </a:cubicBezTo>
                      <a:cubicBezTo>
                        <a:pt x="6827660" y="411268"/>
                        <a:pt x="6831004" y="443370"/>
                        <a:pt x="6843252" y="471948"/>
                      </a:cubicBezTo>
                      <a:cubicBezTo>
                        <a:pt x="6860573" y="512364"/>
                        <a:pt x="6882581" y="550606"/>
                        <a:pt x="6902245" y="589935"/>
                      </a:cubicBezTo>
                      <a:cubicBezTo>
                        <a:pt x="6892413" y="678425"/>
                        <a:pt x="6894343" y="769029"/>
                        <a:pt x="6872749" y="855406"/>
                      </a:cubicBezTo>
                      <a:cubicBezTo>
                        <a:pt x="6864151" y="889798"/>
                        <a:pt x="6829609" y="912188"/>
                        <a:pt x="6813755" y="943896"/>
                      </a:cubicBezTo>
                      <a:cubicBezTo>
                        <a:pt x="6765775" y="1039856"/>
                        <a:pt x="6809797" y="1036345"/>
                        <a:pt x="6725265" y="1120877"/>
                      </a:cubicBezTo>
                      <a:cubicBezTo>
                        <a:pt x="6700197" y="1145944"/>
                        <a:pt x="6666271" y="1160206"/>
                        <a:pt x="6636774" y="1179870"/>
                      </a:cubicBezTo>
                      <a:cubicBezTo>
                        <a:pt x="6570219" y="1379540"/>
                        <a:pt x="6664002" y="1176846"/>
                        <a:pt x="6518787" y="1297858"/>
                      </a:cubicBezTo>
                      <a:cubicBezTo>
                        <a:pt x="6481020" y="1329330"/>
                        <a:pt x="6465059" y="1381083"/>
                        <a:pt x="6430297" y="1415845"/>
                      </a:cubicBezTo>
                      <a:cubicBezTo>
                        <a:pt x="6405230" y="1440912"/>
                        <a:pt x="6371304" y="1455174"/>
                        <a:pt x="6341807" y="1474838"/>
                      </a:cubicBezTo>
                      <a:cubicBezTo>
                        <a:pt x="6317816" y="1546810"/>
                        <a:pt x="6310497" y="1594638"/>
                        <a:pt x="6253316" y="1651819"/>
                      </a:cubicBezTo>
                      <a:cubicBezTo>
                        <a:pt x="6208798" y="1696336"/>
                        <a:pt x="6150349" y="1725289"/>
                        <a:pt x="6105832" y="1769806"/>
                      </a:cubicBezTo>
                      <a:cubicBezTo>
                        <a:pt x="6080765" y="1794873"/>
                        <a:pt x="6074521" y="1836150"/>
                        <a:pt x="6046839" y="1858296"/>
                      </a:cubicBezTo>
                      <a:cubicBezTo>
                        <a:pt x="6022560" y="1877719"/>
                        <a:pt x="5985529" y="1872693"/>
                        <a:pt x="5958349" y="1887793"/>
                      </a:cubicBezTo>
                      <a:cubicBezTo>
                        <a:pt x="5896370" y="1922226"/>
                        <a:pt x="5781368" y="2005780"/>
                        <a:pt x="5781368" y="2005780"/>
                      </a:cubicBezTo>
                      <a:cubicBezTo>
                        <a:pt x="5761703" y="2035277"/>
                        <a:pt x="5750056" y="2072124"/>
                        <a:pt x="5722374" y="2094270"/>
                      </a:cubicBezTo>
                      <a:cubicBezTo>
                        <a:pt x="5698095" y="2113693"/>
                        <a:pt x="5661064" y="2108667"/>
                        <a:pt x="5633884" y="2123767"/>
                      </a:cubicBezTo>
                      <a:cubicBezTo>
                        <a:pt x="5571905" y="2158200"/>
                        <a:pt x="5515897" y="2202425"/>
                        <a:pt x="5456903" y="2241754"/>
                      </a:cubicBezTo>
                      <a:cubicBezTo>
                        <a:pt x="5427406" y="2261419"/>
                        <a:pt x="5393480" y="2275681"/>
                        <a:pt x="5368413" y="2300748"/>
                      </a:cubicBezTo>
                      <a:cubicBezTo>
                        <a:pt x="5338916" y="2330245"/>
                        <a:pt x="5313295" y="2364209"/>
                        <a:pt x="5279923" y="2389238"/>
                      </a:cubicBezTo>
                      <a:cubicBezTo>
                        <a:pt x="5234058" y="2423637"/>
                        <a:pt x="5178304" y="2443330"/>
                        <a:pt x="5132439" y="2477729"/>
                      </a:cubicBezTo>
                      <a:cubicBezTo>
                        <a:pt x="5099067" y="2502758"/>
                        <a:pt x="5077685" y="2541684"/>
                        <a:pt x="5043949" y="2566219"/>
                      </a:cubicBezTo>
                      <a:cubicBezTo>
                        <a:pt x="4968933" y="2620776"/>
                        <a:pt x="4807974" y="2713703"/>
                        <a:pt x="4807974" y="2713703"/>
                      </a:cubicBezTo>
                      <a:cubicBezTo>
                        <a:pt x="4661506" y="2933406"/>
                        <a:pt x="4849752" y="2663570"/>
                        <a:pt x="4660491" y="2890683"/>
                      </a:cubicBezTo>
                      <a:cubicBezTo>
                        <a:pt x="4637796" y="2917917"/>
                        <a:pt x="4624192" y="2951940"/>
                        <a:pt x="4601497" y="2979174"/>
                      </a:cubicBezTo>
                      <a:cubicBezTo>
                        <a:pt x="4574792" y="3011220"/>
                        <a:pt x="4539712" y="3035618"/>
                        <a:pt x="4513007" y="3067664"/>
                      </a:cubicBezTo>
                      <a:cubicBezTo>
                        <a:pt x="4490312" y="3094898"/>
                        <a:pt x="4479080" y="3131087"/>
                        <a:pt x="4454013" y="3156154"/>
                      </a:cubicBezTo>
                      <a:cubicBezTo>
                        <a:pt x="4428946" y="3181221"/>
                        <a:pt x="4395020" y="3195483"/>
                        <a:pt x="4365523" y="3215148"/>
                      </a:cubicBezTo>
                      <a:cubicBezTo>
                        <a:pt x="4318836" y="3285178"/>
                        <a:pt x="4272916" y="3357601"/>
                        <a:pt x="4218039" y="3421625"/>
                      </a:cubicBezTo>
                      <a:cubicBezTo>
                        <a:pt x="4190891" y="3453297"/>
                        <a:pt x="4155159" y="3477188"/>
                        <a:pt x="4129549" y="3510116"/>
                      </a:cubicBezTo>
                      <a:cubicBezTo>
                        <a:pt x="4086020" y="3566082"/>
                        <a:pt x="4050891" y="3628103"/>
                        <a:pt x="4011562" y="3687096"/>
                      </a:cubicBezTo>
                      <a:cubicBezTo>
                        <a:pt x="3991897" y="3716593"/>
                        <a:pt x="3963779" y="3741955"/>
                        <a:pt x="3952568" y="3775587"/>
                      </a:cubicBezTo>
                      <a:cubicBezTo>
                        <a:pt x="3942736" y="3805084"/>
                        <a:pt x="3936976" y="3836267"/>
                        <a:pt x="3923071" y="3864077"/>
                      </a:cubicBezTo>
                      <a:cubicBezTo>
                        <a:pt x="3889728" y="3930763"/>
                        <a:pt x="3778653" y="4056636"/>
                        <a:pt x="3746091" y="4100051"/>
                      </a:cubicBezTo>
                      <a:cubicBezTo>
                        <a:pt x="3724821" y="4128412"/>
                        <a:pt x="3709792" y="4161307"/>
                        <a:pt x="3687097" y="4188541"/>
                      </a:cubicBezTo>
                      <a:cubicBezTo>
                        <a:pt x="3660392" y="4220587"/>
                        <a:pt x="3625312" y="4244986"/>
                        <a:pt x="3598607" y="4277032"/>
                      </a:cubicBezTo>
                      <a:cubicBezTo>
                        <a:pt x="3575912" y="4304266"/>
                        <a:pt x="3564681" y="4340455"/>
                        <a:pt x="3539613" y="4365522"/>
                      </a:cubicBezTo>
                      <a:cubicBezTo>
                        <a:pt x="3504851" y="4400284"/>
                        <a:pt x="3458167" y="4421125"/>
                        <a:pt x="3421626" y="4454012"/>
                      </a:cubicBezTo>
                      <a:cubicBezTo>
                        <a:pt x="3359613" y="4509823"/>
                        <a:pt x="3309792" y="4578875"/>
                        <a:pt x="3244645" y="4630993"/>
                      </a:cubicBezTo>
                      <a:cubicBezTo>
                        <a:pt x="3195484" y="4670322"/>
                        <a:pt x="3141679" y="4704463"/>
                        <a:pt x="3097162" y="4748980"/>
                      </a:cubicBezTo>
                      <a:cubicBezTo>
                        <a:pt x="3072095" y="4774047"/>
                        <a:pt x="3059933" y="4809487"/>
                        <a:pt x="3038168" y="4837470"/>
                      </a:cubicBezTo>
                      <a:cubicBezTo>
                        <a:pt x="2991022" y="4898086"/>
                        <a:pt x="2936759" y="4953017"/>
                        <a:pt x="2890684" y="5014451"/>
                      </a:cubicBezTo>
                      <a:cubicBezTo>
                        <a:pt x="2848143" y="5071172"/>
                        <a:pt x="2797592" y="5125045"/>
                        <a:pt x="2772697" y="5191432"/>
                      </a:cubicBezTo>
                      <a:cubicBezTo>
                        <a:pt x="2743200" y="5270090"/>
                        <a:pt x="2712916" y="5348457"/>
                        <a:pt x="2684207" y="5427406"/>
                      </a:cubicBezTo>
                      <a:cubicBezTo>
                        <a:pt x="2673581" y="5456626"/>
                        <a:pt x="2668615" y="5488086"/>
                        <a:pt x="2654710" y="5515896"/>
                      </a:cubicBezTo>
                      <a:cubicBezTo>
                        <a:pt x="2638856" y="5547604"/>
                        <a:pt x="2611570" y="5572679"/>
                        <a:pt x="2595716" y="5604387"/>
                      </a:cubicBezTo>
                      <a:cubicBezTo>
                        <a:pt x="2572037" y="5651745"/>
                        <a:pt x="2554818" y="5702110"/>
                        <a:pt x="2536723" y="5751870"/>
                      </a:cubicBezTo>
                      <a:cubicBezTo>
                        <a:pt x="2515472" y="5810311"/>
                        <a:pt x="2516576" y="5880293"/>
                        <a:pt x="2477729" y="5928851"/>
                      </a:cubicBezTo>
                      <a:lnTo>
                        <a:pt x="2359742" y="6076335"/>
                      </a:lnTo>
                      <a:cubicBezTo>
                        <a:pt x="2349910" y="6115664"/>
                        <a:pt x="2346214" y="6157060"/>
                        <a:pt x="2330245" y="6194322"/>
                      </a:cubicBezTo>
                      <a:cubicBezTo>
                        <a:pt x="2316280" y="6226906"/>
                        <a:pt x="2288840" y="6252032"/>
                        <a:pt x="2271252" y="6282812"/>
                      </a:cubicBezTo>
                      <a:cubicBezTo>
                        <a:pt x="2249436" y="6320990"/>
                        <a:pt x="2229579" y="6360384"/>
                        <a:pt x="2212258" y="6400800"/>
                      </a:cubicBezTo>
                      <a:cubicBezTo>
                        <a:pt x="2181951" y="6471517"/>
                        <a:pt x="2174646" y="6532444"/>
                        <a:pt x="2153265" y="6607277"/>
                      </a:cubicBezTo>
                      <a:cubicBezTo>
                        <a:pt x="2144723" y="6637173"/>
                        <a:pt x="2136396" y="6667355"/>
                        <a:pt x="2123768" y="6695767"/>
                      </a:cubicBezTo>
                      <a:cubicBezTo>
                        <a:pt x="1987241" y="7002953"/>
                        <a:pt x="2072226" y="6761907"/>
                        <a:pt x="2005781" y="6961238"/>
                      </a:cubicBezTo>
                      <a:cubicBezTo>
                        <a:pt x="2015613" y="7157883"/>
                        <a:pt x="2001825" y="7357146"/>
                        <a:pt x="2035278" y="7551174"/>
                      </a:cubicBezTo>
                      <a:cubicBezTo>
                        <a:pt x="2051731" y="7646603"/>
                        <a:pt x="2118503" y="7726263"/>
                        <a:pt x="2153265" y="7816645"/>
                      </a:cubicBezTo>
                      <a:cubicBezTo>
                        <a:pt x="2167818" y="7854482"/>
                        <a:pt x="2171113" y="7895802"/>
                        <a:pt x="2182762" y="7934632"/>
                      </a:cubicBezTo>
                      <a:cubicBezTo>
                        <a:pt x="2206098" y="8012419"/>
                        <a:pt x="2303979" y="8295055"/>
                        <a:pt x="2330245" y="8347587"/>
                      </a:cubicBezTo>
                      <a:cubicBezTo>
                        <a:pt x="2361953" y="8411003"/>
                        <a:pt x="2425811" y="8457304"/>
                        <a:pt x="2448232" y="8524567"/>
                      </a:cubicBezTo>
                      <a:cubicBezTo>
                        <a:pt x="2498039" y="8673989"/>
                        <a:pt x="2474431" y="8622447"/>
                        <a:pt x="2595716" y="8819535"/>
                      </a:cubicBezTo>
                      <a:cubicBezTo>
                        <a:pt x="2632875" y="8879919"/>
                        <a:pt x="2663568" y="8946381"/>
                        <a:pt x="2713703" y="8996516"/>
                      </a:cubicBezTo>
                      <a:lnTo>
                        <a:pt x="2890684" y="9173496"/>
                      </a:lnTo>
                      <a:cubicBezTo>
                        <a:pt x="2900516" y="9202993"/>
                        <a:pt x="2898195" y="9240001"/>
                        <a:pt x="2920181" y="9261987"/>
                      </a:cubicBezTo>
                      <a:cubicBezTo>
                        <a:pt x="2951273" y="9293079"/>
                        <a:pt x="3000463" y="9298357"/>
                        <a:pt x="3038168" y="9320980"/>
                      </a:cubicBezTo>
                      <a:cubicBezTo>
                        <a:pt x="3098966" y="9357458"/>
                        <a:pt x="3158428" y="9396426"/>
                        <a:pt x="3215149" y="9438967"/>
                      </a:cubicBezTo>
                      <a:cubicBezTo>
                        <a:pt x="3383277" y="9565064"/>
                        <a:pt x="3517623" y="9676817"/>
                        <a:pt x="3746091" y="9733935"/>
                      </a:cubicBezTo>
                      <a:cubicBezTo>
                        <a:pt x="3924406" y="9778514"/>
                        <a:pt x="3825619" y="9750612"/>
                        <a:pt x="4041058" y="9822425"/>
                      </a:cubicBezTo>
                      <a:cubicBezTo>
                        <a:pt x="4070555" y="9851922"/>
                        <a:pt x="4093330" y="9890220"/>
                        <a:pt x="4129549" y="9910916"/>
                      </a:cubicBezTo>
                      <a:cubicBezTo>
                        <a:pt x="4164747" y="9931029"/>
                        <a:pt x="4208476" y="9929562"/>
                        <a:pt x="4247536" y="9940412"/>
                      </a:cubicBezTo>
                      <a:cubicBezTo>
                        <a:pt x="4385473" y="9978728"/>
                        <a:pt x="4524678" y="10013129"/>
                        <a:pt x="4660491" y="10058400"/>
                      </a:cubicBezTo>
                      <a:cubicBezTo>
                        <a:pt x="4702206" y="10072305"/>
                        <a:pt x="4737307" y="10101954"/>
                        <a:pt x="4778478" y="10117393"/>
                      </a:cubicBezTo>
                      <a:cubicBezTo>
                        <a:pt x="4816436" y="10131627"/>
                        <a:pt x="4856891" y="10138096"/>
                        <a:pt x="4896465" y="10146890"/>
                      </a:cubicBezTo>
                      <a:cubicBezTo>
                        <a:pt x="5020150" y="10174376"/>
                        <a:pt x="5092847" y="10184536"/>
                        <a:pt x="5220929" y="10205883"/>
                      </a:cubicBezTo>
                      <a:cubicBezTo>
                        <a:pt x="5337148" y="10283362"/>
                        <a:pt x="5317909" y="10281747"/>
                        <a:pt x="5486400" y="10323870"/>
                      </a:cubicBezTo>
                      <a:cubicBezTo>
                        <a:pt x="5560679" y="10342440"/>
                        <a:pt x="5725513" y="10380444"/>
                        <a:pt x="5781368" y="10412361"/>
                      </a:cubicBezTo>
                      <a:cubicBezTo>
                        <a:pt x="5850194" y="10451690"/>
                        <a:pt x="5915871" y="10497129"/>
                        <a:pt x="5987845" y="10530348"/>
                      </a:cubicBezTo>
                      <a:cubicBezTo>
                        <a:pt x="6044306" y="10556407"/>
                        <a:pt x="6164826" y="10589341"/>
                        <a:pt x="6164826" y="10589341"/>
                      </a:cubicBezTo>
                      <a:cubicBezTo>
                        <a:pt x="6194323" y="10618838"/>
                        <a:pt x="6217942" y="10655723"/>
                        <a:pt x="6253316" y="10677832"/>
                      </a:cubicBezTo>
                      <a:cubicBezTo>
                        <a:pt x="6447890" y="10799441"/>
                        <a:pt x="6381839" y="10658867"/>
                        <a:pt x="6577781" y="10854812"/>
                      </a:cubicBezTo>
                      <a:cubicBezTo>
                        <a:pt x="6607278" y="10884309"/>
                        <a:pt x="6634225" y="10916598"/>
                        <a:pt x="6666271" y="10943303"/>
                      </a:cubicBezTo>
                      <a:cubicBezTo>
                        <a:pt x="6811276" y="11064140"/>
                        <a:pt x="6704037" y="10931684"/>
                        <a:pt x="6843252" y="11090787"/>
                      </a:cubicBezTo>
                      <a:cubicBezTo>
                        <a:pt x="7014913" y="11286971"/>
                        <a:pt x="6891103" y="11191512"/>
                        <a:pt x="7049729" y="11297264"/>
                      </a:cubicBezTo>
                      <a:cubicBezTo>
                        <a:pt x="7260544" y="11613482"/>
                        <a:pt x="6932237" y="11133560"/>
                        <a:pt x="7197213" y="11474245"/>
                      </a:cubicBezTo>
                      <a:cubicBezTo>
                        <a:pt x="7240742" y="11530211"/>
                        <a:pt x="7272659" y="11594504"/>
                        <a:pt x="7315200" y="11651225"/>
                      </a:cubicBezTo>
                      <a:lnTo>
                        <a:pt x="7403691" y="11769212"/>
                      </a:lnTo>
                      <a:cubicBezTo>
                        <a:pt x="7478538" y="11993755"/>
                        <a:pt x="7450488" y="11885216"/>
                        <a:pt x="7492181" y="12093677"/>
                      </a:cubicBezTo>
                      <a:cubicBezTo>
                        <a:pt x="7482349" y="12201832"/>
                        <a:pt x="7494622" y="12314343"/>
                        <a:pt x="7462684" y="12418141"/>
                      </a:cubicBezTo>
                      <a:cubicBezTo>
                        <a:pt x="7452258" y="12452024"/>
                        <a:pt x="7397538" y="12450456"/>
                        <a:pt x="7374194" y="12477135"/>
                      </a:cubicBezTo>
                      <a:cubicBezTo>
                        <a:pt x="7327505" y="12530494"/>
                        <a:pt x="7323470" y="12631695"/>
                        <a:pt x="7256207" y="12654116"/>
                      </a:cubicBezTo>
                      <a:cubicBezTo>
                        <a:pt x="7167717" y="12683613"/>
                        <a:pt x="7068347" y="12690865"/>
                        <a:pt x="6990736" y="12742606"/>
                      </a:cubicBezTo>
                      <a:cubicBezTo>
                        <a:pt x="6961239" y="12762271"/>
                        <a:pt x="6934641" y="12787202"/>
                        <a:pt x="6902245" y="12801600"/>
                      </a:cubicBezTo>
                      <a:cubicBezTo>
                        <a:pt x="6845420" y="12826855"/>
                        <a:pt x="6725265" y="12860593"/>
                        <a:pt x="6725265" y="12860593"/>
                      </a:cubicBezTo>
                      <a:cubicBezTo>
                        <a:pt x="6469626" y="12850761"/>
                        <a:pt x="6213187" y="12853582"/>
                        <a:pt x="5958349" y="12831096"/>
                      </a:cubicBezTo>
                      <a:cubicBezTo>
                        <a:pt x="5877584" y="12823970"/>
                        <a:pt x="5801522" y="12789692"/>
                        <a:pt x="5722374" y="12772103"/>
                      </a:cubicBezTo>
                      <a:cubicBezTo>
                        <a:pt x="5624492" y="12750352"/>
                        <a:pt x="5522531" y="12744817"/>
                        <a:pt x="5427407" y="12713109"/>
                      </a:cubicBezTo>
                      <a:cubicBezTo>
                        <a:pt x="5397910" y="12703277"/>
                        <a:pt x="5369736" y="12687721"/>
                        <a:pt x="5338916" y="12683612"/>
                      </a:cubicBezTo>
                      <a:cubicBezTo>
                        <a:pt x="5221559" y="12667965"/>
                        <a:pt x="5102942" y="12663948"/>
                        <a:pt x="4984955" y="12654116"/>
                      </a:cubicBezTo>
                      <a:cubicBezTo>
                        <a:pt x="4945626" y="12644284"/>
                        <a:pt x="4905948" y="12635756"/>
                        <a:pt x="4866968" y="12624619"/>
                      </a:cubicBezTo>
                      <a:cubicBezTo>
                        <a:pt x="4837072" y="12616077"/>
                        <a:pt x="4809147" y="12600234"/>
                        <a:pt x="4778478" y="12595122"/>
                      </a:cubicBezTo>
                      <a:cubicBezTo>
                        <a:pt x="4728698" y="12586825"/>
                        <a:pt x="4332869" y="12545994"/>
                        <a:pt x="4188542" y="12506632"/>
                      </a:cubicBezTo>
                      <a:cubicBezTo>
                        <a:pt x="4128549" y="12490270"/>
                        <a:pt x="4071890" y="12462720"/>
                        <a:pt x="4011562" y="12447638"/>
                      </a:cubicBezTo>
                      <a:cubicBezTo>
                        <a:pt x="3753084" y="12383018"/>
                        <a:pt x="4016649" y="12452114"/>
                        <a:pt x="3805084" y="12388645"/>
                      </a:cubicBezTo>
                      <a:cubicBezTo>
                        <a:pt x="3736523" y="12368077"/>
                        <a:pt x="3667021" y="12350702"/>
                        <a:pt x="3598607" y="12329651"/>
                      </a:cubicBezTo>
                      <a:cubicBezTo>
                        <a:pt x="3539172" y="12311363"/>
                        <a:pt x="3480620" y="12290322"/>
                        <a:pt x="3421626" y="12270658"/>
                      </a:cubicBezTo>
                      <a:cubicBezTo>
                        <a:pt x="3392129" y="12260826"/>
                        <a:pt x="3360946" y="12255066"/>
                        <a:pt x="3333136" y="12241161"/>
                      </a:cubicBezTo>
                      <a:cubicBezTo>
                        <a:pt x="3274142" y="12211664"/>
                        <a:pt x="3213812" y="12184702"/>
                        <a:pt x="3156155" y="12152670"/>
                      </a:cubicBezTo>
                      <a:cubicBezTo>
                        <a:pt x="3125166" y="12135454"/>
                        <a:pt x="3100249" y="12107642"/>
                        <a:pt x="3067665" y="12093677"/>
                      </a:cubicBezTo>
                      <a:cubicBezTo>
                        <a:pt x="3030403" y="12077708"/>
                        <a:pt x="2989007" y="12074012"/>
                        <a:pt x="2949678" y="12064180"/>
                      </a:cubicBezTo>
                      <a:cubicBezTo>
                        <a:pt x="2860809" y="12004935"/>
                        <a:pt x="2847984" y="11991101"/>
                        <a:pt x="2743200" y="11946193"/>
                      </a:cubicBezTo>
                      <a:cubicBezTo>
                        <a:pt x="2714622" y="11933945"/>
                        <a:pt x="2683288" y="11928944"/>
                        <a:pt x="2654710" y="11916696"/>
                      </a:cubicBezTo>
                      <a:cubicBezTo>
                        <a:pt x="2536709" y="11866124"/>
                        <a:pt x="2399026" y="11775737"/>
                        <a:pt x="2300749" y="11710219"/>
                      </a:cubicBezTo>
                      <a:lnTo>
                        <a:pt x="2035278" y="11533238"/>
                      </a:lnTo>
                      <a:cubicBezTo>
                        <a:pt x="2005781" y="11513573"/>
                        <a:pt x="1975148" y="11495516"/>
                        <a:pt x="1946787" y="11474245"/>
                      </a:cubicBezTo>
                      <a:cubicBezTo>
                        <a:pt x="1892939" y="11433859"/>
                        <a:pt x="1695399" y="11282293"/>
                        <a:pt x="1651820" y="11267767"/>
                      </a:cubicBezTo>
                      <a:lnTo>
                        <a:pt x="1563329" y="11238270"/>
                      </a:lnTo>
                      <a:cubicBezTo>
                        <a:pt x="1494503" y="11179277"/>
                        <a:pt x="1423461" y="11122775"/>
                        <a:pt x="1356852" y="11061290"/>
                      </a:cubicBezTo>
                      <a:cubicBezTo>
                        <a:pt x="1094189" y="10818832"/>
                        <a:pt x="1275045" y="10947758"/>
                        <a:pt x="1091381" y="10825316"/>
                      </a:cubicBezTo>
                      <a:cubicBezTo>
                        <a:pt x="1061884" y="10776155"/>
                        <a:pt x="1030734" y="10727949"/>
                        <a:pt x="1002891" y="10677832"/>
                      </a:cubicBezTo>
                      <a:cubicBezTo>
                        <a:pt x="981537" y="10639394"/>
                        <a:pt x="967202" y="10597133"/>
                        <a:pt x="943897" y="10559845"/>
                      </a:cubicBezTo>
                      <a:cubicBezTo>
                        <a:pt x="917842" y="10518156"/>
                        <a:pt x="884904" y="10481187"/>
                        <a:pt x="855407" y="10441858"/>
                      </a:cubicBezTo>
                      <a:cubicBezTo>
                        <a:pt x="845575" y="10412361"/>
                        <a:pt x="843157" y="10379238"/>
                        <a:pt x="825910" y="10353367"/>
                      </a:cubicBezTo>
                      <a:cubicBezTo>
                        <a:pt x="662998" y="10108998"/>
                        <a:pt x="802503" y="10410754"/>
                        <a:pt x="678426" y="10176387"/>
                      </a:cubicBezTo>
                      <a:cubicBezTo>
                        <a:pt x="606418" y="10040373"/>
                        <a:pt x="520616" y="9909434"/>
                        <a:pt x="471949" y="9763432"/>
                      </a:cubicBezTo>
                      <a:cubicBezTo>
                        <a:pt x="462117" y="9733935"/>
                        <a:pt x="459699" y="9700812"/>
                        <a:pt x="442452" y="9674941"/>
                      </a:cubicBezTo>
                      <a:cubicBezTo>
                        <a:pt x="419313" y="9640232"/>
                        <a:pt x="383459" y="9615948"/>
                        <a:pt x="353962" y="9586451"/>
                      </a:cubicBezTo>
                      <a:cubicBezTo>
                        <a:pt x="344130" y="9547122"/>
                        <a:pt x="336387" y="9507211"/>
                        <a:pt x="324465" y="9468464"/>
                      </a:cubicBezTo>
                      <a:cubicBezTo>
                        <a:pt x="297033" y="9379312"/>
                        <a:pt x="254267" y="9294459"/>
                        <a:pt x="235974" y="9202993"/>
                      </a:cubicBezTo>
                      <a:cubicBezTo>
                        <a:pt x="211405" y="9080146"/>
                        <a:pt x="208225" y="9052081"/>
                        <a:pt x="176981" y="8937522"/>
                      </a:cubicBezTo>
                      <a:cubicBezTo>
                        <a:pt x="71799" y="8551857"/>
                        <a:pt x="155199" y="8879895"/>
                        <a:pt x="88491" y="8613058"/>
                      </a:cubicBezTo>
                      <a:cubicBezTo>
                        <a:pt x="78659" y="8495071"/>
                        <a:pt x="72828" y="8376681"/>
                        <a:pt x="58994" y="8259096"/>
                      </a:cubicBezTo>
                      <a:cubicBezTo>
                        <a:pt x="53136" y="8209304"/>
                        <a:pt x="37739" y="8161065"/>
                        <a:pt x="29497" y="8111612"/>
                      </a:cubicBezTo>
                      <a:cubicBezTo>
                        <a:pt x="18067" y="8043034"/>
                        <a:pt x="9832" y="7973961"/>
                        <a:pt x="0" y="7905135"/>
                      </a:cubicBezTo>
                      <a:cubicBezTo>
                        <a:pt x="9832" y="7157883"/>
                        <a:pt x="10820" y="6410463"/>
                        <a:pt x="29497" y="5663380"/>
                      </a:cubicBezTo>
                      <a:cubicBezTo>
                        <a:pt x="30510" y="5622853"/>
                        <a:pt x="52329" y="5585381"/>
                        <a:pt x="58994" y="5545393"/>
                      </a:cubicBezTo>
                      <a:cubicBezTo>
                        <a:pt x="72026" y="5467201"/>
                        <a:pt x="76438" y="5387767"/>
                        <a:pt x="88491" y="5309419"/>
                      </a:cubicBezTo>
                      <a:cubicBezTo>
                        <a:pt x="110734" y="5164839"/>
                        <a:pt x="118121" y="5176080"/>
                        <a:pt x="147484" y="5043948"/>
                      </a:cubicBezTo>
                      <a:cubicBezTo>
                        <a:pt x="158360" y="4995007"/>
                        <a:pt x="168739" y="4945917"/>
                        <a:pt x="176981" y="4896464"/>
                      </a:cubicBezTo>
                      <a:cubicBezTo>
                        <a:pt x="188411" y="4827886"/>
                        <a:pt x="197289" y="4758902"/>
                        <a:pt x="206478" y="4689987"/>
                      </a:cubicBezTo>
                      <a:cubicBezTo>
                        <a:pt x="216955" y="4611412"/>
                        <a:pt x="221794" y="4532004"/>
                        <a:pt x="235974" y="4454012"/>
                      </a:cubicBezTo>
                      <a:cubicBezTo>
                        <a:pt x="241536" y="4423421"/>
                        <a:pt x="255639" y="4395019"/>
                        <a:pt x="265471" y="4365522"/>
                      </a:cubicBezTo>
                      <a:cubicBezTo>
                        <a:pt x="275303" y="4296696"/>
                        <a:pt x="285976" y="4227985"/>
                        <a:pt x="294968" y="4159045"/>
                      </a:cubicBezTo>
                      <a:cubicBezTo>
                        <a:pt x="315474" y="4001836"/>
                        <a:pt x="303827" y="3837501"/>
                        <a:pt x="353962" y="3687096"/>
                      </a:cubicBezTo>
                      <a:cubicBezTo>
                        <a:pt x="373626" y="3628103"/>
                        <a:pt x="378461" y="3561857"/>
                        <a:pt x="412955" y="3510116"/>
                      </a:cubicBezTo>
                      <a:lnTo>
                        <a:pt x="530942" y="3333135"/>
                      </a:lnTo>
                      <a:cubicBezTo>
                        <a:pt x="609599" y="3215149"/>
                        <a:pt x="560441" y="3264309"/>
                        <a:pt x="678426" y="3185651"/>
                      </a:cubicBezTo>
                      <a:cubicBezTo>
                        <a:pt x="752567" y="2963229"/>
                        <a:pt x="643932" y="3228768"/>
                        <a:pt x="796413" y="3038167"/>
                      </a:cubicBezTo>
                      <a:cubicBezTo>
                        <a:pt x="815836" y="3013888"/>
                        <a:pt x="806487" y="2973956"/>
                        <a:pt x="825910" y="2949677"/>
                      </a:cubicBezTo>
                      <a:cubicBezTo>
                        <a:pt x="848056" y="2921995"/>
                        <a:pt x="886718" y="2912829"/>
                        <a:pt x="914400" y="2890683"/>
                      </a:cubicBezTo>
                      <a:cubicBezTo>
                        <a:pt x="1286264" y="2593192"/>
                        <a:pt x="958201" y="2822154"/>
                        <a:pt x="1297858" y="2595716"/>
                      </a:cubicBezTo>
                      <a:cubicBezTo>
                        <a:pt x="1327355" y="2576051"/>
                        <a:pt x="1352717" y="2547933"/>
                        <a:pt x="1386349" y="2536722"/>
                      </a:cubicBezTo>
                      <a:cubicBezTo>
                        <a:pt x="1415846" y="2526890"/>
                        <a:pt x="1447029" y="2521130"/>
                        <a:pt x="1474839" y="2507225"/>
                      </a:cubicBezTo>
                      <a:cubicBezTo>
                        <a:pt x="1506547" y="2491371"/>
                        <a:pt x="1534482" y="2468837"/>
                        <a:pt x="1563329" y="2448232"/>
                      </a:cubicBezTo>
                      <a:cubicBezTo>
                        <a:pt x="1603333" y="2419657"/>
                        <a:pt x="1637345" y="2381727"/>
                        <a:pt x="1681316" y="2359741"/>
                      </a:cubicBezTo>
                      <a:cubicBezTo>
                        <a:pt x="1736936" y="2331931"/>
                        <a:pt x="1858297" y="2300748"/>
                        <a:pt x="1858297" y="2300748"/>
                      </a:cubicBezTo>
                      <a:cubicBezTo>
                        <a:pt x="1887794" y="2271251"/>
                        <a:pt x="1912078" y="2235397"/>
                        <a:pt x="1946787" y="2212258"/>
                      </a:cubicBezTo>
                      <a:cubicBezTo>
                        <a:pt x="1972658" y="2195011"/>
                        <a:pt x="2013292" y="2204747"/>
                        <a:pt x="2035278" y="2182761"/>
                      </a:cubicBezTo>
                      <a:cubicBezTo>
                        <a:pt x="2057264" y="2160775"/>
                        <a:pt x="2045351" y="2118549"/>
                        <a:pt x="2064774" y="2094270"/>
                      </a:cubicBezTo>
                      <a:cubicBezTo>
                        <a:pt x="2086920" y="2066588"/>
                        <a:pt x="2126031" y="2057972"/>
                        <a:pt x="2153265" y="2035277"/>
                      </a:cubicBezTo>
                      <a:cubicBezTo>
                        <a:pt x="2380394" y="1846004"/>
                        <a:pt x="2110529" y="2034272"/>
                        <a:pt x="2330245" y="1887793"/>
                      </a:cubicBezTo>
                      <a:cubicBezTo>
                        <a:pt x="2349910" y="1858296"/>
                        <a:pt x="2362560" y="1822647"/>
                        <a:pt x="2389239" y="1799303"/>
                      </a:cubicBezTo>
                      <a:cubicBezTo>
                        <a:pt x="2442598" y="1752614"/>
                        <a:pt x="2566220" y="1681316"/>
                        <a:pt x="2566220" y="1681316"/>
                      </a:cubicBezTo>
                      <a:cubicBezTo>
                        <a:pt x="2687781" y="1498972"/>
                        <a:pt x="2552813" y="1676845"/>
                        <a:pt x="2713703" y="1533832"/>
                      </a:cubicBezTo>
                      <a:cubicBezTo>
                        <a:pt x="3016775" y="1264435"/>
                        <a:pt x="2778340" y="1431747"/>
                        <a:pt x="2979174" y="1297858"/>
                      </a:cubicBezTo>
                      <a:cubicBezTo>
                        <a:pt x="3110206" y="1123149"/>
                        <a:pt x="3026760" y="1207140"/>
                        <a:pt x="3244645" y="1061883"/>
                      </a:cubicBezTo>
                      <a:lnTo>
                        <a:pt x="3244645" y="1061883"/>
                      </a:lnTo>
                      <a:cubicBezTo>
                        <a:pt x="3355122" y="951408"/>
                        <a:pt x="3293562" y="986585"/>
                        <a:pt x="3421626" y="943896"/>
                      </a:cubicBezTo>
                      <a:cubicBezTo>
                        <a:pt x="3485536" y="752168"/>
                        <a:pt x="3392130" y="953727"/>
                        <a:pt x="3628103" y="796412"/>
                      </a:cubicBezTo>
                      <a:cubicBezTo>
                        <a:pt x="3687097" y="757083"/>
                        <a:pt x="3737821" y="700846"/>
                        <a:pt x="3805084" y="678425"/>
                      </a:cubicBezTo>
                      <a:lnTo>
                        <a:pt x="3982065" y="619432"/>
                      </a:lnTo>
                      <a:cubicBezTo>
                        <a:pt x="4070754" y="589869"/>
                        <a:pt x="4082804" y="594475"/>
                        <a:pt x="4159045" y="530941"/>
                      </a:cubicBezTo>
                      <a:cubicBezTo>
                        <a:pt x="4191091" y="504236"/>
                        <a:pt x="4218039" y="471948"/>
                        <a:pt x="4247536" y="442451"/>
                      </a:cubicBezTo>
                      <a:cubicBezTo>
                        <a:pt x="4283984" y="333103"/>
                        <a:pt x="4249222" y="367866"/>
                        <a:pt x="4336026" y="324464"/>
                      </a:cubicBezTo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9000">
                      <a:schemeClr val="accent1">
                        <a:lumMod val="45000"/>
                        <a:lumOff val="55000"/>
                      </a:schemeClr>
                    </a:gs>
                    <a:gs pos="73000">
                      <a:schemeClr val="accent1">
                        <a:lumMod val="45000"/>
                        <a:lumOff val="55000"/>
                      </a:schemeClr>
                    </a:gs>
                    <a:gs pos="91000">
                      <a:schemeClr val="accent1">
                        <a:lumMod val="30000"/>
                        <a:lumOff val="70000"/>
                      </a:schemeClr>
                    </a:gs>
                  </a:gsLst>
                  <a:lin ang="10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DF4E2169-7688-438F-B325-70C66D725E49}"/>
                    </a:ext>
                  </a:extLst>
                </p:cNvPr>
                <p:cNvSpPr txBox="1"/>
                <p:nvPr/>
              </p:nvSpPr>
              <p:spPr>
                <a:xfrm>
                  <a:off x="4090782" y="9209462"/>
                  <a:ext cx="812334" cy="6492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/>
                    <a:t>H</a:t>
                  </a: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30AA4B5A-E28B-48F9-B86F-5712C16B58BD}"/>
                    </a:ext>
                  </a:extLst>
                </p:cNvPr>
                <p:cNvSpPr txBox="1"/>
                <p:nvPr/>
              </p:nvSpPr>
              <p:spPr>
                <a:xfrm>
                  <a:off x="4859167" y="5892324"/>
                  <a:ext cx="812334" cy="6492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/>
                    <a:t>H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7C4B2A45-0673-43AC-82E7-6E45C8360222}"/>
                    </a:ext>
                  </a:extLst>
                </p:cNvPr>
                <p:cNvSpPr txBox="1"/>
                <p:nvPr/>
              </p:nvSpPr>
              <p:spPr>
                <a:xfrm>
                  <a:off x="4453000" y="6858799"/>
                  <a:ext cx="812334" cy="6492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/>
                    <a:t>U</a:t>
                  </a: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B675F87C-C792-411C-9179-E13B1DBE8DBA}"/>
                  </a:ext>
                </a:extLst>
              </p:cNvPr>
              <p:cNvSpPr txBox="1"/>
              <p:nvPr/>
            </p:nvSpPr>
            <p:spPr>
              <a:xfrm>
                <a:off x="4984182" y="11553068"/>
                <a:ext cx="812334" cy="649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Y</a:t>
                </a: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C9AB127-DF42-43A0-B1B4-B3BF936AF712}"/>
                </a:ext>
              </a:extLst>
            </p:cNvPr>
            <p:cNvSpPr txBox="1"/>
            <p:nvPr/>
          </p:nvSpPr>
          <p:spPr>
            <a:xfrm>
              <a:off x="6546868" y="9972918"/>
              <a:ext cx="812334" cy="649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O</a:t>
              </a:r>
              <a:r>
                <a:rPr lang="en-US" sz="3200" b="1" baseline="30000" dirty="0"/>
                <a:t>-</a:t>
              </a:r>
              <a:endParaRPr lang="en-US" sz="3200" b="1" dirty="0"/>
            </a:p>
          </p:txBody>
        </p:sp>
        <p:sp>
          <p:nvSpPr>
            <p:cNvPr id="129" name="Arc 128">
              <a:extLst>
                <a:ext uri="{FF2B5EF4-FFF2-40B4-BE49-F238E27FC236}">
                  <a16:creationId xmlns:a16="http://schemas.microsoft.com/office/drawing/2014/main" id="{E170BEEF-443E-416A-952E-5BFED7C2659D}"/>
                </a:ext>
              </a:extLst>
            </p:cNvPr>
            <p:cNvSpPr/>
            <p:nvPr/>
          </p:nvSpPr>
          <p:spPr>
            <a:xfrm rot="12422548" flipV="1">
              <a:off x="6657395" y="9026998"/>
              <a:ext cx="2226644" cy="3859708"/>
            </a:xfrm>
            <a:prstGeom prst="arc">
              <a:avLst>
                <a:gd name="adj1" fmla="val 16964628"/>
                <a:gd name="adj2" fmla="val 20140436"/>
              </a:avLst>
            </a:prstGeom>
            <a:ln w="444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130" name="Arc 129">
              <a:extLst>
                <a:ext uri="{FF2B5EF4-FFF2-40B4-BE49-F238E27FC236}">
                  <a16:creationId xmlns:a16="http://schemas.microsoft.com/office/drawing/2014/main" id="{8C0A4ABA-A254-4285-9CD8-F09DAB5B1487}"/>
                </a:ext>
              </a:extLst>
            </p:cNvPr>
            <p:cNvSpPr/>
            <p:nvPr/>
          </p:nvSpPr>
          <p:spPr>
            <a:xfrm rot="10234097" flipH="1" flipV="1">
              <a:off x="7978999" y="8704151"/>
              <a:ext cx="350360" cy="365075"/>
            </a:xfrm>
            <a:prstGeom prst="arc">
              <a:avLst>
                <a:gd name="adj1" fmla="val 12145041"/>
                <a:gd name="adj2" fmla="val 20140436"/>
              </a:avLst>
            </a:prstGeom>
            <a:ln w="444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D5599C8-9FC0-47EF-8321-B3E25967FB13}"/>
                </a:ext>
              </a:extLst>
            </p:cNvPr>
            <p:cNvSpPr txBox="1"/>
            <p:nvPr/>
          </p:nvSpPr>
          <p:spPr>
            <a:xfrm>
              <a:off x="6709721" y="7762019"/>
              <a:ext cx="1098917" cy="649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M</a:t>
              </a:r>
              <a:r>
                <a:rPr lang="en-US" sz="3200" b="1" baseline="30000" dirty="0"/>
                <a:t>2+</a:t>
              </a:r>
              <a:endParaRPr lang="en-US" sz="3200" b="1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64B119F-166E-44AB-B7FF-C9232B1200BD}"/>
                </a:ext>
              </a:extLst>
            </p:cNvPr>
            <p:cNvSpPr txBox="1"/>
            <p:nvPr/>
          </p:nvSpPr>
          <p:spPr>
            <a:xfrm>
              <a:off x="3859531" y="4600127"/>
              <a:ext cx="3141591" cy="649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Catalytic site</a:t>
              </a: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AB986EF3-CB4E-47B0-BEB0-68249E360068}"/>
              </a:ext>
            </a:extLst>
          </p:cNvPr>
          <p:cNvSpPr txBox="1"/>
          <p:nvPr/>
        </p:nvSpPr>
        <p:spPr>
          <a:xfrm>
            <a:off x="24401327" y="18912593"/>
            <a:ext cx="117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(f)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95551BE-6AE7-4B50-85C3-1B62F4D9B50F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6371313" y="14876073"/>
            <a:ext cx="6040838" cy="3646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1" name="Picture 6" descr="Image result for reversible arrow">
            <a:extLst>
              <a:ext uri="{FF2B5EF4-FFF2-40B4-BE49-F238E27FC236}">
                <a16:creationId xmlns:a16="http://schemas.microsoft.com/office/drawing/2014/main" id="{80814EF5-D413-4498-B2F1-27F64F2D9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374" y="23100774"/>
            <a:ext cx="1349039" cy="85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6" descr="Image result for reversible arrow">
            <a:extLst>
              <a:ext uri="{FF2B5EF4-FFF2-40B4-BE49-F238E27FC236}">
                <a16:creationId xmlns:a16="http://schemas.microsoft.com/office/drawing/2014/main" id="{2D2A0B25-E21A-4029-8103-01363D2A6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5020" y="23092771"/>
            <a:ext cx="1349039" cy="85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ight Brace 142">
            <a:extLst>
              <a:ext uri="{FF2B5EF4-FFF2-40B4-BE49-F238E27FC236}">
                <a16:creationId xmlns:a16="http://schemas.microsoft.com/office/drawing/2014/main" id="{A920B9DF-5B6B-47CF-9BAA-D2A0DDB2D75D}"/>
              </a:ext>
            </a:extLst>
          </p:cNvPr>
          <p:cNvSpPr/>
          <p:nvPr/>
        </p:nvSpPr>
        <p:spPr>
          <a:xfrm rot="10800000">
            <a:off x="2683959" y="20012603"/>
            <a:ext cx="556986" cy="332908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523695D-495D-48C8-8FDD-A397C97773E7}"/>
              </a:ext>
            </a:extLst>
          </p:cNvPr>
          <p:cNvSpPr txBox="1"/>
          <p:nvPr/>
        </p:nvSpPr>
        <p:spPr>
          <a:xfrm>
            <a:off x="1532579" y="21145774"/>
            <a:ext cx="11429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HUH</a:t>
            </a:r>
          </a:p>
          <a:p>
            <a:pPr algn="ctr"/>
            <a:r>
              <a:rPr lang="en-US" sz="3200" dirty="0"/>
              <a:t>motif</a:t>
            </a:r>
          </a:p>
        </p:txBody>
      </p:sp>
      <p:sp>
        <p:nvSpPr>
          <p:cNvPr id="214" name="Flowchart: Connector 213">
            <a:extLst>
              <a:ext uri="{FF2B5EF4-FFF2-40B4-BE49-F238E27FC236}">
                <a16:creationId xmlns:a16="http://schemas.microsoft.com/office/drawing/2014/main" id="{A0D4B555-512D-4605-9CD2-65A6DBA22543}"/>
              </a:ext>
            </a:extLst>
          </p:cNvPr>
          <p:cNvSpPr/>
          <p:nvPr/>
        </p:nvSpPr>
        <p:spPr>
          <a:xfrm>
            <a:off x="1687233" y="3272538"/>
            <a:ext cx="1983036" cy="2044315"/>
          </a:xfrm>
          <a:prstGeom prst="flowChartConnector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B673C6C3-BCFD-47A9-B34D-7801BE5E6C22}"/>
              </a:ext>
            </a:extLst>
          </p:cNvPr>
          <p:cNvGrpSpPr/>
          <p:nvPr/>
        </p:nvGrpSpPr>
        <p:grpSpPr>
          <a:xfrm>
            <a:off x="19418605" y="3198688"/>
            <a:ext cx="4071650" cy="2082037"/>
            <a:chOff x="15216983" y="11863759"/>
            <a:chExt cx="4071650" cy="1918646"/>
          </a:xfrm>
        </p:grpSpPr>
        <p:sp>
          <p:nvSpPr>
            <p:cNvPr id="247" name="Flowchart: Connector 246">
              <a:extLst>
                <a:ext uri="{FF2B5EF4-FFF2-40B4-BE49-F238E27FC236}">
                  <a16:creationId xmlns:a16="http://schemas.microsoft.com/office/drawing/2014/main" id="{4F87BD29-93F2-4BC2-993D-29A4E771CAE6}"/>
                </a:ext>
              </a:extLst>
            </p:cNvPr>
            <p:cNvSpPr/>
            <p:nvPr/>
          </p:nvSpPr>
          <p:spPr>
            <a:xfrm>
              <a:off x="17305597" y="11898521"/>
              <a:ext cx="1983036" cy="1883884"/>
            </a:xfrm>
            <a:prstGeom prst="flowChartConnector">
              <a:avLst/>
            </a:prstGeom>
            <a:noFill/>
            <a:ln w="444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4CADC83D-3F58-4CD0-A87A-3A897755FD92}"/>
                </a:ext>
              </a:extLst>
            </p:cNvPr>
            <p:cNvGrpSpPr/>
            <p:nvPr/>
          </p:nvGrpSpPr>
          <p:grpSpPr>
            <a:xfrm>
              <a:off x="15216983" y="11863759"/>
              <a:ext cx="1983036" cy="1883884"/>
              <a:chOff x="19234806" y="11378853"/>
              <a:chExt cx="1983036" cy="1883884"/>
            </a:xfrm>
          </p:grpSpPr>
          <p:sp>
            <p:nvSpPr>
              <p:cNvPr id="249" name="Flowchart: Connector 248">
                <a:extLst>
                  <a:ext uri="{FF2B5EF4-FFF2-40B4-BE49-F238E27FC236}">
                    <a16:creationId xmlns:a16="http://schemas.microsoft.com/office/drawing/2014/main" id="{593EB809-B7E0-4631-B0E2-1D67F8D39BF4}"/>
                  </a:ext>
                </a:extLst>
              </p:cNvPr>
              <p:cNvSpPr/>
              <p:nvPr/>
            </p:nvSpPr>
            <p:spPr>
              <a:xfrm>
                <a:off x="19234806" y="11378853"/>
                <a:ext cx="1983036" cy="1883884"/>
              </a:xfrm>
              <a:prstGeom prst="flowChartConnector">
                <a:avLst/>
              </a:prstGeom>
              <a:noFill/>
              <a:ln w="444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 dirty="0"/>
              </a:p>
            </p:txBody>
          </p:sp>
          <p:sp>
            <p:nvSpPr>
              <p:cNvPr id="250" name="Flowchart: Connector 249">
                <a:extLst>
                  <a:ext uri="{FF2B5EF4-FFF2-40B4-BE49-F238E27FC236}">
                    <a16:creationId xmlns:a16="http://schemas.microsoft.com/office/drawing/2014/main" id="{9D0FFF3B-CD1D-402D-B7A1-538D252A82BF}"/>
                  </a:ext>
                </a:extLst>
              </p:cNvPr>
              <p:cNvSpPr/>
              <p:nvPr/>
            </p:nvSpPr>
            <p:spPr>
              <a:xfrm>
                <a:off x="19340384" y="11484689"/>
                <a:ext cx="1771879" cy="1670431"/>
              </a:xfrm>
              <a:prstGeom prst="flowChartConnector">
                <a:avLst/>
              </a:prstGeom>
              <a:noFill/>
              <a:ln w="444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</p:grpSp>
      </p:grp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1040E271-47B0-4E6B-9C28-1ED2F411C5FA}"/>
              </a:ext>
            </a:extLst>
          </p:cNvPr>
          <p:cNvCxnSpPr>
            <a:cxnSpLocks/>
          </p:cNvCxnSpPr>
          <p:nvPr/>
        </p:nvCxnSpPr>
        <p:spPr>
          <a:xfrm>
            <a:off x="3797512" y="4261566"/>
            <a:ext cx="914485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DCB8A792-2380-40D8-B5C2-9FA447F2F94C}"/>
              </a:ext>
            </a:extLst>
          </p:cNvPr>
          <p:cNvCxnSpPr>
            <a:cxnSpLocks/>
          </p:cNvCxnSpPr>
          <p:nvPr/>
        </p:nvCxnSpPr>
        <p:spPr>
          <a:xfrm>
            <a:off x="6921265" y="4279273"/>
            <a:ext cx="980387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7EAFBEA8-C74B-4A5D-A74C-6B53D006A652}"/>
              </a:ext>
            </a:extLst>
          </p:cNvPr>
          <p:cNvCxnSpPr>
            <a:cxnSpLocks/>
          </p:cNvCxnSpPr>
          <p:nvPr/>
        </p:nvCxnSpPr>
        <p:spPr>
          <a:xfrm>
            <a:off x="10175429" y="4261566"/>
            <a:ext cx="866382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8FDD4561-A2C9-44B2-92DE-00F0AA5FF806}"/>
              </a:ext>
            </a:extLst>
          </p:cNvPr>
          <p:cNvSpPr txBox="1"/>
          <p:nvPr/>
        </p:nvSpPr>
        <p:spPr>
          <a:xfrm>
            <a:off x="1816104" y="2407262"/>
            <a:ext cx="117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(a)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7CB0F9E-8384-44DE-89D6-FEFEDA122C3A}"/>
              </a:ext>
            </a:extLst>
          </p:cNvPr>
          <p:cNvSpPr txBox="1"/>
          <p:nvPr/>
        </p:nvSpPr>
        <p:spPr>
          <a:xfrm>
            <a:off x="3846590" y="4275227"/>
            <a:ext cx="117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(A)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2157545-109D-4F83-B50F-D49E98F06C87}"/>
              </a:ext>
            </a:extLst>
          </p:cNvPr>
          <p:cNvSpPr txBox="1"/>
          <p:nvPr/>
        </p:nvSpPr>
        <p:spPr>
          <a:xfrm>
            <a:off x="10266655" y="4255065"/>
            <a:ext cx="117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(C)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954175A9-9836-453D-B3F2-3284290D31D2}"/>
              </a:ext>
            </a:extLst>
          </p:cNvPr>
          <p:cNvSpPr txBox="1"/>
          <p:nvPr/>
        </p:nvSpPr>
        <p:spPr>
          <a:xfrm>
            <a:off x="7093887" y="4272395"/>
            <a:ext cx="117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(B)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F9FD00E-8C20-4974-91B6-B027DC6A7895}"/>
              </a:ext>
            </a:extLst>
          </p:cNvPr>
          <p:cNvSpPr txBox="1"/>
          <p:nvPr/>
        </p:nvSpPr>
        <p:spPr>
          <a:xfrm>
            <a:off x="17754050" y="4368198"/>
            <a:ext cx="117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(E)</a:t>
            </a:r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7FB61D64-C723-4897-A6E1-8F5957AAD264}"/>
              </a:ext>
            </a:extLst>
          </p:cNvPr>
          <p:cNvGrpSpPr/>
          <p:nvPr/>
        </p:nvGrpSpPr>
        <p:grpSpPr>
          <a:xfrm>
            <a:off x="4797499" y="2370495"/>
            <a:ext cx="1983036" cy="2996174"/>
            <a:chOff x="5231839" y="606672"/>
            <a:chExt cx="1983036" cy="2996174"/>
          </a:xfrm>
        </p:grpSpPr>
        <p:sp>
          <p:nvSpPr>
            <p:cNvPr id="217" name="Flowchart: Connector 216">
              <a:extLst>
                <a:ext uri="{FF2B5EF4-FFF2-40B4-BE49-F238E27FC236}">
                  <a16:creationId xmlns:a16="http://schemas.microsoft.com/office/drawing/2014/main" id="{2F0B5A8C-A393-4CD5-9C63-ACD3C344AD4F}"/>
                </a:ext>
              </a:extLst>
            </p:cNvPr>
            <p:cNvSpPr/>
            <p:nvPr/>
          </p:nvSpPr>
          <p:spPr>
            <a:xfrm>
              <a:off x="5231839" y="1558531"/>
              <a:ext cx="1983036" cy="2044315"/>
            </a:xfrm>
            <a:prstGeom prst="flowChartConnector">
              <a:avLst/>
            </a:prstGeom>
            <a:noFill/>
            <a:ln w="444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sp>
          <p:nvSpPr>
            <p:cNvPr id="218" name="Flowchart: Connector 217">
              <a:extLst>
                <a:ext uri="{FF2B5EF4-FFF2-40B4-BE49-F238E27FC236}">
                  <a16:creationId xmlns:a16="http://schemas.microsoft.com/office/drawing/2014/main" id="{8AEE52B3-6397-4BBE-A196-7E799BBA2852}"/>
                </a:ext>
              </a:extLst>
            </p:cNvPr>
            <p:cNvSpPr/>
            <p:nvPr/>
          </p:nvSpPr>
          <p:spPr>
            <a:xfrm>
              <a:off x="5337417" y="1682563"/>
              <a:ext cx="1771879" cy="1812684"/>
            </a:xfrm>
            <a:prstGeom prst="flowChartConnector">
              <a:avLst/>
            </a:prstGeom>
            <a:noFill/>
            <a:ln w="444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D6270938-69B8-4109-8ADB-7A0398EAF314}"/>
                </a:ext>
              </a:extLst>
            </p:cNvPr>
            <p:cNvCxnSpPr>
              <a:cxnSpLocks/>
            </p:cNvCxnSpPr>
            <p:nvPr/>
          </p:nvCxnSpPr>
          <p:spPr>
            <a:xfrm>
              <a:off x="6103039" y="1056416"/>
              <a:ext cx="0" cy="478204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38DFCECB-8150-4DA5-BF58-94654E860CFD}"/>
                </a:ext>
              </a:extLst>
            </p:cNvPr>
            <p:cNvSpPr txBox="1"/>
            <p:nvPr/>
          </p:nvSpPr>
          <p:spPr>
            <a:xfrm>
              <a:off x="5777127" y="606672"/>
              <a:ext cx="12118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Nick</a:t>
              </a:r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A429A0FA-C246-4856-89C3-D4AA4FC8674D}"/>
                </a:ext>
              </a:extLst>
            </p:cNvPr>
            <p:cNvGrpSpPr/>
            <p:nvPr/>
          </p:nvGrpSpPr>
          <p:grpSpPr>
            <a:xfrm>
              <a:off x="6091004" y="1340050"/>
              <a:ext cx="1072111" cy="584775"/>
              <a:chOff x="5424916" y="1485411"/>
              <a:chExt cx="1072111" cy="538885"/>
            </a:xfrm>
          </p:grpSpPr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6F03AB69-EC15-42ED-BB82-42C800BD55F9}"/>
                  </a:ext>
                </a:extLst>
              </p:cNvPr>
              <p:cNvSpPr/>
              <p:nvPr/>
            </p:nvSpPr>
            <p:spPr>
              <a:xfrm>
                <a:off x="5424916" y="1599052"/>
                <a:ext cx="912077" cy="34565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BB899E13-A56C-4A6E-88FB-033AD3D9B3AA}"/>
                  </a:ext>
                </a:extLst>
              </p:cNvPr>
              <p:cNvSpPr txBox="1"/>
              <p:nvPr/>
            </p:nvSpPr>
            <p:spPr>
              <a:xfrm>
                <a:off x="5489595" y="1485411"/>
                <a:ext cx="1007432" cy="538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Rep</a:t>
                </a:r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27D7542-2ED9-4BEF-AE33-2EF062E92BD7}"/>
                </a:ext>
              </a:extLst>
            </p:cNvPr>
            <p:cNvSpPr txBox="1"/>
            <p:nvPr/>
          </p:nvSpPr>
          <p:spPr>
            <a:xfrm>
              <a:off x="5854383" y="1742760"/>
              <a:ext cx="12118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ori</a:t>
              </a:r>
              <a:endParaRPr lang="en-US" sz="2800" dirty="0"/>
            </a:p>
          </p:txBody>
        </p: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D502163-1475-4925-A1FA-2E3E7C0ACD39}"/>
                </a:ext>
              </a:extLst>
            </p:cNvPr>
            <p:cNvCxnSpPr/>
            <p:nvPr/>
          </p:nvCxnSpPr>
          <p:spPr>
            <a:xfrm>
              <a:off x="6111383" y="1522501"/>
              <a:ext cx="0" cy="28774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1D009651-4A59-4C86-9B4F-B8FD7B049A3C}"/>
              </a:ext>
            </a:extLst>
          </p:cNvPr>
          <p:cNvGrpSpPr/>
          <p:nvPr/>
        </p:nvGrpSpPr>
        <p:grpSpPr>
          <a:xfrm>
            <a:off x="8031501" y="2432952"/>
            <a:ext cx="2553752" cy="2859989"/>
            <a:chOff x="8465841" y="669129"/>
            <a:chExt cx="2553752" cy="2859989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4443E572-5B0A-4D79-ACA3-71D02D4009CD}"/>
                </a:ext>
              </a:extLst>
            </p:cNvPr>
            <p:cNvGrpSpPr/>
            <p:nvPr/>
          </p:nvGrpSpPr>
          <p:grpSpPr>
            <a:xfrm>
              <a:off x="8465841" y="669129"/>
              <a:ext cx="2553752" cy="2859989"/>
              <a:chOff x="15440217" y="7519297"/>
              <a:chExt cx="2553752" cy="2635547"/>
            </a:xfrm>
          </p:grpSpPr>
          <p:pic>
            <p:nvPicPr>
              <p:cNvPr id="273" name="Picture 272">
                <a:extLst>
                  <a:ext uri="{FF2B5EF4-FFF2-40B4-BE49-F238E27FC236}">
                    <a16:creationId xmlns:a16="http://schemas.microsoft.com/office/drawing/2014/main" id="{CDFE07D1-4571-4798-92DF-33A6AF9E2E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440217" y="8221269"/>
                <a:ext cx="2038350" cy="1933575"/>
              </a:xfrm>
              <a:prstGeom prst="rect">
                <a:avLst/>
              </a:prstGeom>
            </p:spPr>
          </p:pic>
          <p:sp>
            <p:nvSpPr>
              <p:cNvPr id="274" name="Flowchart: Connector 273">
                <a:extLst>
                  <a:ext uri="{FF2B5EF4-FFF2-40B4-BE49-F238E27FC236}">
                    <a16:creationId xmlns:a16="http://schemas.microsoft.com/office/drawing/2014/main" id="{692A19D7-0A34-4B25-B551-193D51624059}"/>
                  </a:ext>
                </a:extLst>
              </p:cNvPr>
              <p:cNvSpPr/>
              <p:nvPr/>
            </p:nvSpPr>
            <p:spPr>
              <a:xfrm>
                <a:off x="15573454" y="8354045"/>
                <a:ext cx="1771879" cy="1670431"/>
              </a:xfrm>
              <a:prstGeom prst="flowChartConnector">
                <a:avLst/>
              </a:prstGeom>
              <a:noFill/>
              <a:ln w="444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FDCC1A0B-F16F-49FD-80D7-704B8CFAA3D5}"/>
                  </a:ext>
                </a:extLst>
              </p:cNvPr>
              <p:cNvSpPr/>
              <p:nvPr/>
            </p:nvSpPr>
            <p:spPr>
              <a:xfrm>
                <a:off x="16944425" y="8036986"/>
                <a:ext cx="411252" cy="429658"/>
              </a:xfrm>
              <a:custGeom>
                <a:avLst/>
                <a:gdLst>
                  <a:gd name="connsiteX0" fmla="*/ 157864 w 411252"/>
                  <a:gd name="connsiteY0" fmla="*/ 429658 h 429658"/>
                  <a:gd name="connsiteX1" fmla="*/ 102779 w 411252"/>
                  <a:gd name="connsiteY1" fmla="*/ 374573 h 429658"/>
                  <a:gd name="connsiteX2" fmla="*/ 36678 w 411252"/>
                  <a:gd name="connsiteY2" fmla="*/ 330506 h 429658"/>
                  <a:gd name="connsiteX3" fmla="*/ 14644 w 411252"/>
                  <a:gd name="connsiteY3" fmla="*/ 297455 h 429658"/>
                  <a:gd name="connsiteX4" fmla="*/ 14644 w 411252"/>
                  <a:gd name="connsiteY4" fmla="*/ 132202 h 429658"/>
                  <a:gd name="connsiteX5" fmla="*/ 47695 w 411252"/>
                  <a:gd name="connsiteY5" fmla="*/ 121185 h 429658"/>
                  <a:gd name="connsiteX6" fmla="*/ 80746 w 411252"/>
                  <a:gd name="connsiteY6" fmla="*/ 99152 h 429658"/>
                  <a:gd name="connsiteX7" fmla="*/ 124813 w 411252"/>
                  <a:gd name="connsiteY7" fmla="*/ 88135 h 429658"/>
                  <a:gd name="connsiteX8" fmla="*/ 190914 w 411252"/>
                  <a:gd name="connsiteY8" fmla="*/ 66101 h 429658"/>
                  <a:gd name="connsiteX9" fmla="*/ 245999 w 411252"/>
                  <a:gd name="connsiteY9" fmla="*/ 55084 h 429658"/>
                  <a:gd name="connsiteX10" fmla="*/ 345150 w 411252"/>
                  <a:gd name="connsiteY10" fmla="*/ 22033 h 429658"/>
                  <a:gd name="connsiteX11" fmla="*/ 378201 w 411252"/>
                  <a:gd name="connsiteY11" fmla="*/ 11017 h 429658"/>
                  <a:gd name="connsiteX12" fmla="*/ 411252 w 411252"/>
                  <a:gd name="connsiteY12" fmla="*/ 0 h 429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1252" h="429658">
                    <a:moveTo>
                      <a:pt x="157864" y="429658"/>
                    </a:moveTo>
                    <a:cubicBezTo>
                      <a:pt x="139502" y="411296"/>
                      <a:pt x="122877" y="391016"/>
                      <a:pt x="102779" y="374573"/>
                    </a:cubicBezTo>
                    <a:cubicBezTo>
                      <a:pt x="82284" y="357804"/>
                      <a:pt x="36678" y="330506"/>
                      <a:pt x="36678" y="330506"/>
                    </a:cubicBezTo>
                    <a:cubicBezTo>
                      <a:pt x="29333" y="319489"/>
                      <a:pt x="20565" y="309298"/>
                      <a:pt x="14644" y="297455"/>
                    </a:cubicBezTo>
                    <a:cubicBezTo>
                      <a:pt x="-9873" y="248420"/>
                      <a:pt x="830" y="177099"/>
                      <a:pt x="14644" y="132202"/>
                    </a:cubicBezTo>
                    <a:cubicBezTo>
                      <a:pt x="18059" y="121103"/>
                      <a:pt x="37308" y="126378"/>
                      <a:pt x="47695" y="121185"/>
                    </a:cubicBezTo>
                    <a:cubicBezTo>
                      <a:pt x="59538" y="115264"/>
                      <a:pt x="68576" y="104368"/>
                      <a:pt x="80746" y="99152"/>
                    </a:cubicBezTo>
                    <a:cubicBezTo>
                      <a:pt x="94663" y="93188"/>
                      <a:pt x="110310" y="92486"/>
                      <a:pt x="124813" y="88135"/>
                    </a:cubicBezTo>
                    <a:cubicBezTo>
                      <a:pt x="147059" y="81461"/>
                      <a:pt x="168139" y="70656"/>
                      <a:pt x="190914" y="66101"/>
                    </a:cubicBezTo>
                    <a:cubicBezTo>
                      <a:pt x="209276" y="62429"/>
                      <a:pt x="227934" y="60011"/>
                      <a:pt x="245999" y="55084"/>
                    </a:cubicBezTo>
                    <a:cubicBezTo>
                      <a:pt x="246016" y="55079"/>
                      <a:pt x="328616" y="27544"/>
                      <a:pt x="345150" y="22033"/>
                    </a:cubicBezTo>
                    <a:lnTo>
                      <a:pt x="378201" y="11017"/>
                    </a:lnTo>
                    <a:lnTo>
                      <a:pt x="411252" y="0"/>
                    </a:lnTo>
                  </a:path>
                </a:pathLst>
              </a:custGeom>
              <a:noFill/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B5414214-1784-4F55-812F-992A38B0E3DE}"/>
                  </a:ext>
                </a:extLst>
              </p:cNvPr>
              <p:cNvGrpSpPr/>
              <p:nvPr/>
            </p:nvGrpSpPr>
            <p:grpSpPr>
              <a:xfrm>
                <a:off x="16918009" y="7820685"/>
                <a:ext cx="912077" cy="538883"/>
                <a:chOff x="5580192" y="1374815"/>
                <a:chExt cx="912077" cy="538883"/>
              </a:xfrm>
            </p:grpSpPr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C0FFD9A8-15F1-413E-ACE7-0394794ABCA6}"/>
                    </a:ext>
                  </a:extLst>
                </p:cNvPr>
                <p:cNvSpPr/>
                <p:nvPr/>
              </p:nvSpPr>
              <p:spPr>
                <a:xfrm>
                  <a:off x="5580192" y="1487760"/>
                  <a:ext cx="912077" cy="345653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0696EA43-36A7-4308-A900-3D46EF727D87}"/>
                    </a:ext>
                  </a:extLst>
                </p:cNvPr>
                <p:cNvSpPr txBox="1"/>
                <p:nvPr/>
              </p:nvSpPr>
              <p:spPr>
                <a:xfrm>
                  <a:off x="5659577" y="1374815"/>
                  <a:ext cx="825037" cy="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/>
                    <a:t>Rep</a:t>
                  </a:r>
                </a:p>
              </p:txBody>
            </p:sp>
          </p:grp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9F0B034A-8746-436A-8369-64AB7D074BED}"/>
                  </a:ext>
                </a:extLst>
              </p:cNvPr>
              <p:cNvSpPr txBox="1"/>
              <p:nvPr/>
            </p:nvSpPr>
            <p:spPr>
              <a:xfrm>
                <a:off x="17379883" y="7519297"/>
                <a:ext cx="614086" cy="538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5’</a:t>
                </a:r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264FFDB2-BA14-4AA9-B345-14295C926F38}"/>
                  </a:ext>
                </a:extLst>
              </p:cNvPr>
              <p:cNvSpPr txBox="1"/>
              <p:nvPr/>
            </p:nvSpPr>
            <p:spPr>
              <a:xfrm rot="20074142">
                <a:off x="16113683" y="7594447"/>
                <a:ext cx="1149099" cy="538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3’OH</a:t>
                </a:r>
              </a:p>
            </p:txBody>
          </p:sp>
        </p:grp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C08098B-BFAD-4148-90AF-8922764E0189}"/>
                </a:ext>
              </a:extLst>
            </p:cNvPr>
            <p:cNvSpPr txBox="1"/>
            <p:nvPr/>
          </p:nvSpPr>
          <p:spPr>
            <a:xfrm>
              <a:off x="9107932" y="1641097"/>
              <a:ext cx="12118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/>
                <a:t>ori</a:t>
              </a:r>
              <a:endParaRPr lang="en-US" sz="3200" dirty="0"/>
            </a:p>
          </p:txBody>
        </p: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79B896A-82A1-4FB2-BD1D-284B77127516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4" y="1440462"/>
              <a:ext cx="0" cy="28774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CC3D1A0C-C2EE-4498-ADE3-415D8C9B9709}"/>
              </a:ext>
            </a:extLst>
          </p:cNvPr>
          <p:cNvGrpSpPr/>
          <p:nvPr/>
        </p:nvGrpSpPr>
        <p:grpSpPr>
          <a:xfrm>
            <a:off x="11169054" y="1860543"/>
            <a:ext cx="3792783" cy="3450143"/>
            <a:chOff x="11555683" y="152716"/>
            <a:chExt cx="3792783" cy="3450143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449D2108-9092-46F8-9198-6704897254A1}"/>
                </a:ext>
              </a:extLst>
            </p:cNvPr>
            <p:cNvGrpSpPr/>
            <p:nvPr/>
          </p:nvGrpSpPr>
          <p:grpSpPr>
            <a:xfrm>
              <a:off x="11555683" y="1296856"/>
              <a:ext cx="3322170" cy="2306003"/>
              <a:chOff x="18349950" y="8097751"/>
              <a:chExt cx="3322170" cy="2125033"/>
            </a:xfrm>
          </p:grpSpPr>
          <p:pic>
            <p:nvPicPr>
              <p:cNvPr id="262" name="Picture 261">
                <a:extLst>
                  <a:ext uri="{FF2B5EF4-FFF2-40B4-BE49-F238E27FC236}">
                    <a16:creationId xmlns:a16="http://schemas.microsoft.com/office/drawing/2014/main" id="{637C7C6A-86B3-4DB3-B80C-53FF31A91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245300" y="8295595"/>
                <a:ext cx="1143000" cy="619125"/>
              </a:xfrm>
              <a:prstGeom prst="rect">
                <a:avLst/>
              </a:prstGeom>
            </p:spPr>
          </p:pic>
          <p:pic>
            <p:nvPicPr>
              <p:cNvPr id="263" name="Picture 262">
                <a:extLst>
                  <a:ext uri="{FF2B5EF4-FFF2-40B4-BE49-F238E27FC236}">
                    <a16:creationId xmlns:a16="http://schemas.microsoft.com/office/drawing/2014/main" id="{B67AE38F-A816-49AE-8D2C-224699F985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349950" y="8289209"/>
                <a:ext cx="2038350" cy="1933575"/>
              </a:xfrm>
              <a:prstGeom prst="rect">
                <a:avLst/>
              </a:prstGeom>
            </p:spPr>
          </p:pic>
          <p:pic>
            <p:nvPicPr>
              <p:cNvPr id="264" name="Picture 263">
                <a:extLst>
                  <a:ext uri="{FF2B5EF4-FFF2-40B4-BE49-F238E27FC236}">
                    <a16:creationId xmlns:a16="http://schemas.microsoft.com/office/drawing/2014/main" id="{73BB8A81-94C7-416A-92CC-97CABBB8D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245300" y="8289209"/>
                <a:ext cx="1143000" cy="619125"/>
              </a:xfrm>
              <a:prstGeom prst="rect">
                <a:avLst/>
              </a:prstGeom>
            </p:spPr>
          </p:pic>
          <p:sp>
            <p:nvSpPr>
              <p:cNvPr id="265" name="Flowchart: Connector 264">
                <a:extLst>
                  <a:ext uri="{FF2B5EF4-FFF2-40B4-BE49-F238E27FC236}">
                    <a16:creationId xmlns:a16="http://schemas.microsoft.com/office/drawing/2014/main" id="{C7EF038C-E7FA-4D80-85E7-54E3406AF3FC}"/>
                  </a:ext>
                </a:extLst>
              </p:cNvPr>
              <p:cNvSpPr/>
              <p:nvPr/>
            </p:nvSpPr>
            <p:spPr>
              <a:xfrm>
                <a:off x="18469750" y="8405174"/>
                <a:ext cx="1771879" cy="1670431"/>
              </a:xfrm>
              <a:prstGeom prst="flowChartConnector">
                <a:avLst/>
              </a:prstGeom>
              <a:noFill/>
              <a:ln w="444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9CD2557-C49A-47FC-B2ED-6A4D042F9F95}"/>
                  </a:ext>
                </a:extLst>
              </p:cNvPr>
              <p:cNvSpPr/>
              <p:nvPr/>
            </p:nvSpPr>
            <p:spPr>
              <a:xfrm>
                <a:off x="20335384" y="8323364"/>
                <a:ext cx="924339" cy="755374"/>
              </a:xfrm>
              <a:custGeom>
                <a:avLst/>
                <a:gdLst>
                  <a:gd name="connsiteX0" fmla="*/ 0 w 924339"/>
                  <a:gd name="connsiteY0" fmla="*/ 755374 h 755374"/>
                  <a:gd name="connsiteX1" fmla="*/ 29817 w 924339"/>
                  <a:gd name="connsiteY1" fmla="*/ 705678 h 755374"/>
                  <a:gd name="connsiteX2" fmla="*/ 59635 w 924339"/>
                  <a:gd name="connsiteY2" fmla="*/ 695739 h 755374"/>
                  <a:gd name="connsiteX3" fmla="*/ 89452 w 924339"/>
                  <a:gd name="connsiteY3" fmla="*/ 675861 h 755374"/>
                  <a:gd name="connsiteX4" fmla="*/ 109330 w 924339"/>
                  <a:gd name="connsiteY4" fmla="*/ 655982 h 755374"/>
                  <a:gd name="connsiteX5" fmla="*/ 139148 w 924339"/>
                  <a:gd name="connsiteY5" fmla="*/ 646043 h 755374"/>
                  <a:gd name="connsiteX6" fmla="*/ 188843 w 924339"/>
                  <a:gd name="connsiteY6" fmla="*/ 606287 h 755374"/>
                  <a:gd name="connsiteX7" fmla="*/ 238539 w 924339"/>
                  <a:gd name="connsiteY7" fmla="*/ 576469 h 755374"/>
                  <a:gd name="connsiteX8" fmla="*/ 238539 w 924339"/>
                  <a:gd name="connsiteY8" fmla="*/ 417443 h 755374"/>
                  <a:gd name="connsiteX9" fmla="*/ 218661 w 924339"/>
                  <a:gd name="connsiteY9" fmla="*/ 387626 h 755374"/>
                  <a:gd name="connsiteX10" fmla="*/ 208722 w 924339"/>
                  <a:gd name="connsiteY10" fmla="*/ 357808 h 755374"/>
                  <a:gd name="connsiteX11" fmla="*/ 218661 w 924339"/>
                  <a:gd name="connsiteY11" fmla="*/ 178904 h 755374"/>
                  <a:gd name="connsiteX12" fmla="*/ 238539 w 924339"/>
                  <a:gd name="connsiteY12" fmla="*/ 149087 h 755374"/>
                  <a:gd name="connsiteX13" fmla="*/ 288235 w 924339"/>
                  <a:gd name="connsiteY13" fmla="*/ 109330 h 755374"/>
                  <a:gd name="connsiteX14" fmla="*/ 318052 w 924339"/>
                  <a:gd name="connsiteY14" fmla="*/ 99391 h 755374"/>
                  <a:gd name="connsiteX15" fmla="*/ 347869 w 924339"/>
                  <a:gd name="connsiteY15" fmla="*/ 69574 h 755374"/>
                  <a:gd name="connsiteX16" fmla="*/ 506895 w 924339"/>
                  <a:gd name="connsiteY16" fmla="*/ 69574 h 755374"/>
                  <a:gd name="connsiteX17" fmla="*/ 536713 w 924339"/>
                  <a:gd name="connsiteY17" fmla="*/ 129208 h 755374"/>
                  <a:gd name="connsiteX18" fmla="*/ 606287 w 924339"/>
                  <a:gd name="connsiteY18" fmla="*/ 208721 h 755374"/>
                  <a:gd name="connsiteX19" fmla="*/ 636104 w 924339"/>
                  <a:gd name="connsiteY19" fmla="*/ 218661 h 755374"/>
                  <a:gd name="connsiteX20" fmla="*/ 715617 w 924339"/>
                  <a:gd name="connsiteY20" fmla="*/ 139147 h 755374"/>
                  <a:gd name="connsiteX21" fmla="*/ 775252 w 924339"/>
                  <a:gd name="connsiteY21" fmla="*/ 89452 h 755374"/>
                  <a:gd name="connsiteX22" fmla="*/ 805069 w 924339"/>
                  <a:gd name="connsiteY22" fmla="*/ 79513 h 755374"/>
                  <a:gd name="connsiteX23" fmla="*/ 834887 w 924339"/>
                  <a:gd name="connsiteY23" fmla="*/ 59634 h 755374"/>
                  <a:gd name="connsiteX24" fmla="*/ 864704 w 924339"/>
                  <a:gd name="connsiteY24" fmla="*/ 49695 h 755374"/>
                  <a:gd name="connsiteX25" fmla="*/ 884582 w 924339"/>
                  <a:gd name="connsiteY25" fmla="*/ 19878 h 755374"/>
                  <a:gd name="connsiteX26" fmla="*/ 914400 w 924339"/>
                  <a:gd name="connsiteY26" fmla="*/ 9939 h 755374"/>
                  <a:gd name="connsiteX27" fmla="*/ 924339 w 924339"/>
                  <a:gd name="connsiteY27" fmla="*/ 0 h 75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24339" h="755374">
                    <a:moveTo>
                      <a:pt x="0" y="755374"/>
                    </a:moveTo>
                    <a:cubicBezTo>
                      <a:pt x="9939" y="738809"/>
                      <a:pt x="16157" y="719338"/>
                      <a:pt x="29817" y="705678"/>
                    </a:cubicBezTo>
                    <a:cubicBezTo>
                      <a:pt x="37225" y="698270"/>
                      <a:pt x="50264" y="700424"/>
                      <a:pt x="59635" y="695739"/>
                    </a:cubicBezTo>
                    <a:cubicBezTo>
                      <a:pt x="70319" y="690397"/>
                      <a:pt x="80124" y="683323"/>
                      <a:pt x="89452" y="675861"/>
                    </a:cubicBezTo>
                    <a:cubicBezTo>
                      <a:pt x="96769" y="670007"/>
                      <a:pt x="101295" y="660803"/>
                      <a:pt x="109330" y="655982"/>
                    </a:cubicBezTo>
                    <a:cubicBezTo>
                      <a:pt x="118314" y="650592"/>
                      <a:pt x="129209" y="649356"/>
                      <a:pt x="139148" y="646043"/>
                    </a:cubicBezTo>
                    <a:cubicBezTo>
                      <a:pt x="178739" y="586656"/>
                      <a:pt x="135501" y="638293"/>
                      <a:pt x="188843" y="606287"/>
                    </a:cubicBezTo>
                    <a:cubicBezTo>
                      <a:pt x="257059" y="565357"/>
                      <a:pt x="154075" y="604624"/>
                      <a:pt x="238539" y="576469"/>
                    </a:cubicBezTo>
                    <a:cubicBezTo>
                      <a:pt x="259741" y="512863"/>
                      <a:pt x="259165" y="527448"/>
                      <a:pt x="238539" y="417443"/>
                    </a:cubicBezTo>
                    <a:cubicBezTo>
                      <a:pt x="236338" y="405702"/>
                      <a:pt x="225287" y="397565"/>
                      <a:pt x="218661" y="387626"/>
                    </a:cubicBezTo>
                    <a:cubicBezTo>
                      <a:pt x="215348" y="377687"/>
                      <a:pt x="208722" y="368285"/>
                      <a:pt x="208722" y="357808"/>
                    </a:cubicBezTo>
                    <a:cubicBezTo>
                      <a:pt x="208722" y="298081"/>
                      <a:pt x="210214" y="238030"/>
                      <a:pt x="218661" y="178904"/>
                    </a:cubicBezTo>
                    <a:cubicBezTo>
                      <a:pt x="220350" y="167079"/>
                      <a:pt x="231077" y="158415"/>
                      <a:pt x="238539" y="149087"/>
                    </a:cubicBezTo>
                    <a:cubicBezTo>
                      <a:pt x="250867" y="133677"/>
                      <a:pt x="271012" y="117942"/>
                      <a:pt x="288235" y="109330"/>
                    </a:cubicBezTo>
                    <a:cubicBezTo>
                      <a:pt x="297606" y="104645"/>
                      <a:pt x="308113" y="102704"/>
                      <a:pt x="318052" y="99391"/>
                    </a:cubicBezTo>
                    <a:cubicBezTo>
                      <a:pt x="327991" y="89452"/>
                      <a:pt x="336174" y="77371"/>
                      <a:pt x="347869" y="69574"/>
                    </a:cubicBezTo>
                    <a:cubicBezTo>
                      <a:pt x="386932" y="43532"/>
                      <a:pt x="498082" y="68896"/>
                      <a:pt x="506895" y="69574"/>
                    </a:cubicBezTo>
                    <a:cubicBezTo>
                      <a:pt x="563857" y="155012"/>
                      <a:pt x="495571" y="46922"/>
                      <a:pt x="536713" y="129208"/>
                    </a:cubicBezTo>
                    <a:cubicBezTo>
                      <a:pt x="547866" y="151514"/>
                      <a:pt x="590739" y="203538"/>
                      <a:pt x="606287" y="208721"/>
                    </a:cubicBezTo>
                    <a:lnTo>
                      <a:pt x="636104" y="218661"/>
                    </a:lnTo>
                    <a:lnTo>
                      <a:pt x="715617" y="139147"/>
                    </a:lnTo>
                    <a:cubicBezTo>
                      <a:pt x="737596" y="117168"/>
                      <a:pt x="747579" y="103288"/>
                      <a:pt x="775252" y="89452"/>
                    </a:cubicBezTo>
                    <a:cubicBezTo>
                      <a:pt x="784623" y="84767"/>
                      <a:pt x="795130" y="82826"/>
                      <a:pt x="805069" y="79513"/>
                    </a:cubicBezTo>
                    <a:cubicBezTo>
                      <a:pt x="815008" y="72887"/>
                      <a:pt x="824203" y="64976"/>
                      <a:pt x="834887" y="59634"/>
                    </a:cubicBezTo>
                    <a:cubicBezTo>
                      <a:pt x="844258" y="54949"/>
                      <a:pt x="856523" y="56240"/>
                      <a:pt x="864704" y="49695"/>
                    </a:cubicBezTo>
                    <a:cubicBezTo>
                      <a:pt x="874032" y="42233"/>
                      <a:pt x="875254" y="27340"/>
                      <a:pt x="884582" y="19878"/>
                    </a:cubicBezTo>
                    <a:cubicBezTo>
                      <a:pt x="892763" y="13333"/>
                      <a:pt x="905029" y="14624"/>
                      <a:pt x="914400" y="9939"/>
                    </a:cubicBezTo>
                    <a:cubicBezTo>
                      <a:pt x="918591" y="7844"/>
                      <a:pt x="921026" y="3313"/>
                      <a:pt x="924339" y="0"/>
                    </a:cubicBezTo>
                  </a:path>
                </a:pathLst>
              </a:custGeom>
              <a:noFill/>
              <a:ln w="444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1F656CC5-23E1-4BED-B28D-B17FFF83D0A5}"/>
                  </a:ext>
                </a:extLst>
              </p:cNvPr>
              <p:cNvGrpSpPr/>
              <p:nvPr/>
            </p:nvGrpSpPr>
            <p:grpSpPr>
              <a:xfrm>
                <a:off x="20760043" y="8097751"/>
                <a:ext cx="912077" cy="538883"/>
                <a:chOff x="5424916" y="1391104"/>
                <a:chExt cx="912077" cy="538883"/>
              </a:xfrm>
            </p:grpSpPr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81DB9BBF-95F5-4572-92BB-1466ACFF95E6}"/>
                    </a:ext>
                  </a:extLst>
                </p:cNvPr>
                <p:cNvSpPr/>
                <p:nvPr/>
              </p:nvSpPr>
              <p:spPr>
                <a:xfrm>
                  <a:off x="5424916" y="1503056"/>
                  <a:ext cx="912077" cy="345653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395FFF3-B669-4960-A889-46F82FD717AE}"/>
                    </a:ext>
                  </a:extLst>
                </p:cNvPr>
                <p:cNvSpPr txBox="1"/>
                <p:nvPr/>
              </p:nvSpPr>
              <p:spPr>
                <a:xfrm>
                  <a:off x="5489937" y="1391104"/>
                  <a:ext cx="825037" cy="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/>
                    <a:t>Rep</a:t>
                  </a:r>
                </a:p>
              </p:txBody>
            </p:sp>
          </p:grp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459E1589-2D76-4BEA-9381-D53CF6AAFF64}"/>
                  </a:ext>
                </a:extLst>
              </p:cNvPr>
              <p:cNvGrpSpPr/>
              <p:nvPr/>
            </p:nvGrpSpPr>
            <p:grpSpPr>
              <a:xfrm>
                <a:off x="19691941" y="8404520"/>
                <a:ext cx="1088609" cy="526019"/>
                <a:chOff x="5170604" y="1599052"/>
                <a:chExt cx="1525590" cy="359855"/>
              </a:xfrm>
            </p:grpSpPr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328D7603-2272-465E-8DE4-94E621681D02}"/>
                    </a:ext>
                  </a:extLst>
                </p:cNvPr>
                <p:cNvSpPr/>
                <p:nvPr/>
              </p:nvSpPr>
              <p:spPr>
                <a:xfrm>
                  <a:off x="5271139" y="1599052"/>
                  <a:ext cx="1039862" cy="359855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962F71DB-1E71-4609-B222-CA93206D7DFC}"/>
                    </a:ext>
                  </a:extLst>
                </p:cNvPr>
                <p:cNvSpPr txBox="1"/>
                <p:nvPr/>
              </p:nvSpPr>
              <p:spPr>
                <a:xfrm>
                  <a:off x="5170604" y="1635501"/>
                  <a:ext cx="1525590" cy="2910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DNAP</a:t>
                  </a:r>
                </a:p>
              </p:txBody>
            </p:sp>
          </p:grpSp>
        </p:grp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5543AA9-74CA-4CCF-96D8-E2B24892A6D9}"/>
                </a:ext>
              </a:extLst>
            </p:cNvPr>
            <p:cNvSpPr txBox="1"/>
            <p:nvPr/>
          </p:nvSpPr>
          <p:spPr>
            <a:xfrm>
              <a:off x="12171225" y="1766256"/>
              <a:ext cx="12118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ori</a:t>
              </a:r>
              <a:endParaRPr lang="en-US" sz="2800" dirty="0"/>
            </a:p>
          </p:txBody>
        </p: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9039D86-3601-420B-8D41-B92B0891D79C}"/>
                </a:ext>
              </a:extLst>
            </p:cNvPr>
            <p:cNvCxnSpPr/>
            <p:nvPr/>
          </p:nvCxnSpPr>
          <p:spPr>
            <a:xfrm>
              <a:off x="12447794" y="1514800"/>
              <a:ext cx="0" cy="28774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88AA604C-3221-457F-8785-FB5924F892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66552" y="1052290"/>
              <a:ext cx="235409" cy="50624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99BD7DB2-1AA9-4C2B-8972-88BEB65B1AB8}"/>
                </a:ext>
              </a:extLst>
            </p:cNvPr>
            <p:cNvSpPr txBox="1"/>
            <p:nvPr/>
          </p:nvSpPr>
          <p:spPr>
            <a:xfrm>
              <a:off x="12602767" y="152716"/>
              <a:ext cx="274569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Synthesised</a:t>
              </a:r>
              <a:r>
                <a:rPr lang="en-US" sz="2800" dirty="0"/>
                <a:t> strand</a:t>
              </a: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CCB1CEB2-B892-4D62-BE00-133FC6245223}"/>
              </a:ext>
            </a:extLst>
          </p:cNvPr>
          <p:cNvSpPr txBox="1"/>
          <p:nvPr/>
        </p:nvSpPr>
        <p:spPr>
          <a:xfrm>
            <a:off x="13670606" y="4330866"/>
            <a:ext cx="117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(D)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CAC54C63-07D2-440B-9F0E-08663C442024}"/>
              </a:ext>
            </a:extLst>
          </p:cNvPr>
          <p:cNvGrpSpPr/>
          <p:nvPr/>
        </p:nvGrpSpPr>
        <p:grpSpPr>
          <a:xfrm>
            <a:off x="14607488" y="1907434"/>
            <a:ext cx="4783754" cy="3427566"/>
            <a:chOff x="14607488" y="1907434"/>
            <a:chExt cx="4783754" cy="342756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3B0DEA1D-77AF-41D1-AE60-589878319464}"/>
                </a:ext>
              </a:extLst>
            </p:cNvPr>
            <p:cNvGrpSpPr/>
            <p:nvPr/>
          </p:nvGrpSpPr>
          <p:grpSpPr>
            <a:xfrm>
              <a:off x="14607488" y="2007688"/>
              <a:ext cx="3041400" cy="3327312"/>
              <a:chOff x="18683170" y="10979602"/>
              <a:chExt cx="3041400" cy="3066195"/>
            </a:xfrm>
          </p:grpSpPr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7AE5771F-F1DB-4989-BB64-82211C5A4221}"/>
                  </a:ext>
                </a:extLst>
              </p:cNvPr>
              <p:cNvCxnSpPr>
                <a:cxnSpLocks/>
                <a:stCxn id="257" idx="2"/>
              </p:cNvCxnSpPr>
              <p:nvPr/>
            </p:nvCxnSpPr>
            <p:spPr>
              <a:xfrm>
                <a:off x="19289096" y="11461761"/>
                <a:ext cx="449221" cy="644668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C2165969-2CE6-43D0-BF59-02973CCADC45}"/>
                  </a:ext>
                </a:extLst>
              </p:cNvPr>
              <p:cNvGrpSpPr/>
              <p:nvPr/>
            </p:nvGrpSpPr>
            <p:grpSpPr>
              <a:xfrm>
                <a:off x="18683170" y="10979602"/>
                <a:ext cx="3041400" cy="3066195"/>
                <a:chOff x="10493678" y="10785637"/>
                <a:chExt cx="3041400" cy="3066195"/>
              </a:xfrm>
            </p:grpSpPr>
            <p:pic>
              <p:nvPicPr>
                <p:cNvPr id="253" name="Picture 252">
                  <a:extLst>
                    <a:ext uri="{FF2B5EF4-FFF2-40B4-BE49-F238E27FC236}">
                      <a16:creationId xmlns:a16="http://schemas.microsoft.com/office/drawing/2014/main" id="{0C24F323-1720-4D67-B9EC-86157433AD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677859" y="11918257"/>
                  <a:ext cx="2028825" cy="1933575"/>
                </a:xfrm>
                <a:prstGeom prst="rect">
                  <a:avLst/>
                </a:prstGeom>
              </p:spPr>
            </p:pic>
            <p:sp>
              <p:nvSpPr>
                <p:cNvPr id="254" name="Flowchart: Connector 253">
                  <a:extLst>
                    <a:ext uri="{FF2B5EF4-FFF2-40B4-BE49-F238E27FC236}">
                      <a16:creationId xmlns:a16="http://schemas.microsoft.com/office/drawing/2014/main" id="{2AD6CFEA-CA39-4409-ACA8-FEB0DEBA039D}"/>
                    </a:ext>
                  </a:extLst>
                </p:cNvPr>
                <p:cNvSpPr/>
                <p:nvPr/>
              </p:nvSpPr>
              <p:spPr>
                <a:xfrm>
                  <a:off x="10804051" y="12050257"/>
                  <a:ext cx="1771879" cy="1670431"/>
                </a:xfrm>
                <a:prstGeom prst="flowChartConnector">
                  <a:avLst/>
                </a:prstGeom>
                <a:noFill/>
                <a:ln w="444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04D68D08-67CC-40F6-B80D-7AB6E9B00953}"/>
                    </a:ext>
                  </a:extLst>
                </p:cNvPr>
                <p:cNvSpPr/>
                <p:nvPr/>
              </p:nvSpPr>
              <p:spPr>
                <a:xfrm>
                  <a:off x="11553698" y="10872658"/>
                  <a:ext cx="1981380" cy="1381539"/>
                </a:xfrm>
                <a:custGeom>
                  <a:avLst/>
                  <a:gdLst>
                    <a:gd name="connsiteX0" fmla="*/ 17327 w 1981380"/>
                    <a:gd name="connsiteY0" fmla="*/ 1063487 h 1381539"/>
                    <a:gd name="connsiteX1" fmla="*/ 67023 w 1981380"/>
                    <a:gd name="connsiteY1" fmla="*/ 1043609 h 1381539"/>
                    <a:gd name="connsiteX2" fmla="*/ 96840 w 1981380"/>
                    <a:gd name="connsiteY2" fmla="*/ 1033670 h 1381539"/>
                    <a:gd name="connsiteX3" fmla="*/ 146536 w 1981380"/>
                    <a:gd name="connsiteY3" fmla="*/ 993913 h 1381539"/>
                    <a:gd name="connsiteX4" fmla="*/ 146536 w 1981380"/>
                    <a:gd name="connsiteY4" fmla="*/ 914400 h 1381539"/>
                    <a:gd name="connsiteX5" fmla="*/ 136597 w 1981380"/>
                    <a:gd name="connsiteY5" fmla="*/ 884583 h 1381539"/>
                    <a:gd name="connsiteX6" fmla="*/ 76962 w 1981380"/>
                    <a:gd name="connsiteY6" fmla="*/ 864705 h 1381539"/>
                    <a:gd name="connsiteX7" fmla="*/ 57084 w 1981380"/>
                    <a:gd name="connsiteY7" fmla="*/ 844826 h 1381539"/>
                    <a:gd name="connsiteX8" fmla="*/ 27267 w 1981380"/>
                    <a:gd name="connsiteY8" fmla="*/ 725557 h 1381539"/>
                    <a:gd name="connsiteX9" fmla="*/ 67023 w 1981380"/>
                    <a:gd name="connsiteY9" fmla="*/ 665922 h 1381539"/>
                    <a:gd name="connsiteX10" fmla="*/ 76962 w 1981380"/>
                    <a:gd name="connsiteY10" fmla="*/ 636105 h 1381539"/>
                    <a:gd name="connsiteX11" fmla="*/ 136597 w 1981380"/>
                    <a:gd name="connsiteY11" fmla="*/ 616226 h 1381539"/>
                    <a:gd name="connsiteX12" fmla="*/ 255867 w 1981380"/>
                    <a:gd name="connsiteY12" fmla="*/ 646044 h 1381539"/>
                    <a:gd name="connsiteX13" fmla="*/ 295623 w 1981380"/>
                    <a:gd name="connsiteY13" fmla="*/ 705679 h 1381539"/>
                    <a:gd name="connsiteX14" fmla="*/ 404953 w 1981380"/>
                    <a:gd name="connsiteY14" fmla="*/ 675861 h 1381539"/>
                    <a:gd name="connsiteX15" fmla="*/ 414893 w 1981380"/>
                    <a:gd name="connsiteY15" fmla="*/ 646044 h 1381539"/>
                    <a:gd name="connsiteX16" fmla="*/ 404953 w 1981380"/>
                    <a:gd name="connsiteY16" fmla="*/ 516835 h 1381539"/>
                    <a:gd name="connsiteX17" fmla="*/ 375136 w 1981380"/>
                    <a:gd name="connsiteY17" fmla="*/ 506896 h 1381539"/>
                    <a:gd name="connsiteX18" fmla="*/ 265806 w 1981380"/>
                    <a:gd name="connsiteY18" fmla="*/ 487018 h 1381539"/>
                    <a:gd name="connsiteX19" fmla="*/ 226049 w 1981380"/>
                    <a:gd name="connsiteY19" fmla="*/ 427383 h 1381539"/>
                    <a:gd name="connsiteX20" fmla="*/ 206171 w 1981380"/>
                    <a:gd name="connsiteY20" fmla="*/ 367748 h 1381539"/>
                    <a:gd name="connsiteX21" fmla="*/ 216110 w 1981380"/>
                    <a:gd name="connsiteY21" fmla="*/ 318052 h 1381539"/>
                    <a:gd name="connsiteX22" fmla="*/ 265806 w 1981380"/>
                    <a:gd name="connsiteY22" fmla="*/ 308113 h 1381539"/>
                    <a:gd name="connsiteX23" fmla="*/ 335380 w 1981380"/>
                    <a:gd name="connsiteY23" fmla="*/ 298174 h 1381539"/>
                    <a:gd name="connsiteX24" fmla="*/ 434771 w 1981380"/>
                    <a:gd name="connsiteY24" fmla="*/ 298174 h 1381539"/>
                    <a:gd name="connsiteX25" fmla="*/ 474527 w 1981380"/>
                    <a:gd name="connsiteY25" fmla="*/ 357809 h 1381539"/>
                    <a:gd name="connsiteX26" fmla="*/ 524223 w 1981380"/>
                    <a:gd name="connsiteY26" fmla="*/ 397565 h 1381539"/>
                    <a:gd name="connsiteX27" fmla="*/ 544101 w 1981380"/>
                    <a:gd name="connsiteY27" fmla="*/ 417444 h 1381539"/>
                    <a:gd name="connsiteX28" fmla="*/ 653432 w 1981380"/>
                    <a:gd name="connsiteY28" fmla="*/ 407505 h 1381539"/>
                    <a:gd name="connsiteX29" fmla="*/ 683249 w 1981380"/>
                    <a:gd name="connsiteY29" fmla="*/ 397565 h 1381539"/>
                    <a:gd name="connsiteX30" fmla="*/ 703127 w 1981380"/>
                    <a:gd name="connsiteY30" fmla="*/ 367748 h 1381539"/>
                    <a:gd name="connsiteX31" fmla="*/ 723006 w 1981380"/>
                    <a:gd name="connsiteY31" fmla="*/ 347870 h 1381539"/>
                    <a:gd name="connsiteX32" fmla="*/ 762762 w 1981380"/>
                    <a:gd name="connsiteY32" fmla="*/ 258418 h 1381539"/>
                    <a:gd name="connsiteX33" fmla="*/ 802519 w 1981380"/>
                    <a:gd name="connsiteY33" fmla="*/ 218661 h 1381539"/>
                    <a:gd name="connsiteX34" fmla="*/ 832336 w 1981380"/>
                    <a:gd name="connsiteY34" fmla="*/ 208722 h 1381539"/>
                    <a:gd name="connsiteX35" fmla="*/ 842275 w 1981380"/>
                    <a:gd name="connsiteY35" fmla="*/ 367748 h 1381539"/>
                    <a:gd name="connsiteX36" fmla="*/ 822397 w 1981380"/>
                    <a:gd name="connsiteY36" fmla="*/ 437322 h 1381539"/>
                    <a:gd name="connsiteX37" fmla="*/ 752823 w 1981380"/>
                    <a:gd name="connsiteY37" fmla="*/ 467139 h 1381539"/>
                    <a:gd name="connsiteX38" fmla="*/ 772701 w 1981380"/>
                    <a:gd name="connsiteY38" fmla="*/ 487018 h 1381539"/>
                    <a:gd name="connsiteX39" fmla="*/ 832336 w 1981380"/>
                    <a:gd name="connsiteY39" fmla="*/ 506896 h 1381539"/>
                    <a:gd name="connsiteX40" fmla="*/ 891971 w 1981380"/>
                    <a:gd name="connsiteY40" fmla="*/ 496957 h 1381539"/>
                    <a:gd name="connsiteX41" fmla="*/ 921788 w 1981380"/>
                    <a:gd name="connsiteY41" fmla="*/ 487018 h 1381539"/>
                    <a:gd name="connsiteX42" fmla="*/ 931727 w 1981380"/>
                    <a:gd name="connsiteY42" fmla="*/ 447261 h 1381539"/>
                    <a:gd name="connsiteX43" fmla="*/ 951606 w 1981380"/>
                    <a:gd name="connsiteY43" fmla="*/ 427383 h 1381539"/>
                    <a:gd name="connsiteX44" fmla="*/ 971484 w 1981380"/>
                    <a:gd name="connsiteY44" fmla="*/ 347870 h 1381539"/>
                    <a:gd name="connsiteX45" fmla="*/ 991362 w 1981380"/>
                    <a:gd name="connsiteY45" fmla="*/ 288235 h 1381539"/>
                    <a:gd name="connsiteX46" fmla="*/ 1021180 w 1981380"/>
                    <a:gd name="connsiteY46" fmla="*/ 268357 h 1381539"/>
                    <a:gd name="connsiteX47" fmla="*/ 1060936 w 1981380"/>
                    <a:gd name="connsiteY47" fmla="*/ 258418 h 1381539"/>
                    <a:gd name="connsiteX48" fmla="*/ 1090753 w 1981380"/>
                    <a:gd name="connsiteY48" fmla="*/ 248479 h 1381539"/>
                    <a:gd name="connsiteX49" fmla="*/ 1160327 w 1981380"/>
                    <a:gd name="connsiteY49" fmla="*/ 258418 h 1381539"/>
                    <a:gd name="connsiteX50" fmla="*/ 1219962 w 1981380"/>
                    <a:gd name="connsiteY50" fmla="*/ 308113 h 1381539"/>
                    <a:gd name="connsiteX51" fmla="*/ 1210023 w 1981380"/>
                    <a:gd name="connsiteY51" fmla="*/ 447261 h 1381539"/>
                    <a:gd name="connsiteX52" fmla="*/ 1180206 w 1981380"/>
                    <a:gd name="connsiteY52" fmla="*/ 457200 h 1381539"/>
                    <a:gd name="connsiteX53" fmla="*/ 1259719 w 1981380"/>
                    <a:gd name="connsiteY53" fmla="*/ 516835 h 1381539"/>
                    <a:gd name="connsiteX54" fmla="*/ 1498258 w 1981380"/>
                    <a:gd name="connsiteY54" fmla="*/ 506896 h 1381539"/>
                    <a:gd name="connsiteX55" fmla="*/ 1528075 w 1981380"/>
                    <a:gd name="connsiteY55" fmla="*/ 487018 h 1381539"/>
                    <a:gd name="connsiteX56" fmla="*/ 1567832 w 1981380"/>
                    <a:gd name="connsiteY56" fmla="*/ 447261 h 1381539"/>
                    <a:gd name="connsiteX57" fmla="*/ 1597649 w 1981380"/>
                    <a:gd name="connsiteY57" fmla="*/ 417444 h 1381539"/>
                    <a:gd name="connsiteX58" fmla="*/ 1627467 w 1981380"/>
                    <a:gd name="connsiteY58" fmla="*/ 407505 h 1381539"/>
                    <a:gd name="connsiteX59" fmla="*/ 1667223 w 1981380"/>
                    <a:gd name="connsiteY59" fmla="*/ 357809 h 1381539"/>
                    <a:gd name="connsiteX60" fmla="*/ 1627467 w 1981380"/>
                    <a:gd name="connsiteY60" fmla="*/ 308113 h 1381539"/>
                    <a:gd name="connsiteX61" fmla="*/ 1597649 w 1981380"/>
                    <a:gd name="connsiteY61" fmla="*/ 298174 h 1381539"/>
                    <a:gd name="connsiteX62" fmla="*/ 1508197 w 1981380"/>
                    <a:gd name="connsiteY62" fmla="*/ 278296 h 1381539"/>
                    <a:gd name="connsiteX63" fmla="*/ 1478380 w 1981380"/>
                    <a:gd name="connsiteY63" fmla="*/ 268357 h 1381539"/>
                    <a:gd name="connsiteX64" fmla="*/ 1408806 w 1981380"/>
                    <a:gd name="connsiteY64" fmla="*/ 198783 h 1381539"/>
                    <a:gd name="connsiteX65" fmla="*/ 1388927 w 1981380"/>
                    <a:gd name="connsiteY65" fmla="*/ 178905 h 1381539"/>
                    <a:gd name="connsiteX66" fmla="*/ 1369049 w 1981380"/>
                    <a:gd name="connsiteY66" fmla="*/ 159026 h 1381539"/>
                    <a:gd name="connsiteX67" fmla="*/ 1359110 w 1981380"/>
                    <a:gd name="connsiteY67" fmla="*/ 129209 h 1381539"/>
                    <a:gd name="connsiteX68" fmla="*/ 1378988 w 1981380"/>
                    <a:gd name="connsiteY68" fmla="*/ 49696 h 1381539"/>
                    <a:gd name="connsiteX69" fmla="*/ 1438623 w 1981380"/>
                    <a:gd name="connsiteY69" fmla="*/ 19879 h 1381539"/>
                    <a:gd name="connsiteX70" fmla="*/ 1508197 w 1981380"/>
                    <a:gd name="connsiteY70" fmla="*/ 0 h 1381539"/>
                    <a:gd name="connsiteX71" fmla="*/ 1627467 w 1981380"/>
                    <a:gd name="connsiteY71" fmla="*/ 9939 h 1381539"/>
                    <a:gd name="connsiteX72" fmla="*/ 1687101 w 1981380"/>
                    <a:gd name="connsiteY72" fmla="*/ 49696 h 1381539"/>
                    <a:gd name="connsiteX73" fmla="*/ 1716919 w 1981380"/>
                    <a:gd name="connsiteY73" fmla="*/ 69574 h 1381539"/>
                    <a:gd name="connsiteX74" fmla="*/ 1716919 w 1981380"/>
                    <a:gd name="connsiteY74" fmla="*/ 198783 h 1381539"/>
                    <a:gd name="connsiteX75" fmla="*/ 1697040 w 1981380"/>
                    <a:gd name="connsiteY75" fmla="*/ 218661 h 1381539"/>
                    <a:gd name="connsiteX76" fmla="*/ 1746736 w 1981380"/>
                    <a:gd name="connsiteY76" fmla="*/ 228600 h 1381539"/>
                    <a:gd name="connsiteX77" fmla="*/ 1826249 w 1981380"/>
                    <a:gd name="connsiteY77" fmla="*/ 238539 h 1381539"/>
                    <a:gd name="connsiteX78" fmla="*/ 1885884 w 1981380"/>
                    <a:gd name="connsiteY78" fmla="*/ 258418 h 1381539"/>
                    <a:gd name="connsiteX79" fmla="*/ 1915701 w 1981380"/>
                    <a:gd name="connsiteY79" fmla="*/ 268357 h 1381539"/>
                    <a:gd name="connsiteX80" fmla="*/ 1945519 w 1981380"/>
                    <a:gd name="connsiteY80" fmla="*/ 278296 h 1381539"/>
                    <a:gd name="connsiteX81" fmla="*/ 1965397 w 1981380"/>
                    <a:gd name="connsiteY81" fmla="*/ 387626 h 1381539"/>
                    <a:gd name="connsiteX82" fmla="*/ 1955458 w 1981380"/>
                    <a:gd name="connsiteY82" fmla="*/ 417444 h 1381539"/>
                    <a:gd name="connsiteX83" fmla="*/ 1885884 w 1981380"/>
                    <a:gd name="connsiteY83" fmla="*/ 506896 h 1381539"/>
                    <a:gd name="connsiteX84" fmla="*/ 1826249 w 1981380"/>
                    <a:gd name="connsiteY84" fmla="*/ 546652 h 1381539"/>
                    <a:gd name="connsiteX85" fmla="*/ 1796432 w 1981380"/>
                    <a:gd name="connsiteY85" fmla="*/ 556592 h 1381539"/>
                    <a:gd name="connsiteX86" fmla="*/ 1776553 w 1981380"/>
                    <a:gd name="connsiteY86" fmla="*/ 576470 h 1381539"/>
                    <a:gd name="connsiteX87" fmla="*/ 1716919 w 1981380"/>
                    <a:gd name="connsiteY87" fmla="*/ 596348 h 1381539"/>
                    <a:gd name="connsiteX88" fmla="*/ 1697040 w 1981380"/>
                    <a:gd name="connsiteY88" fmla="*/ 616226 h 1381539"/>
                    <a:gd name="connsiteX89" fmla="*/ 1677162 w 1981380"/>
                    <a:gd name="connsiteY89" fmla="*/ 675861 h 1381539"/>
                    <a:gd name="connsiteX90" fmla="*/ 1687101 w 1981380"/>
                    <a:gd name="connsiteY90" fmla="*/ 795131 h 1381539"/>
                    <a:gd name="connsiteX91" fmla="*/ 1706980 w 1981380"/>
                    <a:gd name="connsiteY91" fmla="*/ 824948 h 1381539"/>
                    <a:gd name="connsiteX92" fmla="*/ 1726858 w 1981380"/>
                    <a:gd name="connsiteY92" fmla="*/ 884583 h 1381539"/>
                    <a:gd name="connsiteX93" fmla="*/ 1736797 w 1981380"/>
                    <a:gd name="connsiteY93" fmla="*/ 914400 h 1381539"/>
                    <a:gd name="connsiteX94" fmla="*/ 1726858 w 1981380"/>
                    <a:gd name="connsiteY94" fmla="*/ 1003852 h 1381539"/>
                    <a:gd name="connsiteX95" fmla="*/ 1697040 w 1981380"/>
                    <a:gd name="connsiteY95" fmla="*/ 1013792 h 1381539"/>
                    <a:gd name="connsiteX96" fmla="*/ 1637406 w 1981380"/>
                    <a:gd name="connsiteY96" fmla="*/ 1003852 h 1381539"/>
                    <a:gd name="connsiteX97" fmla="*/ 1587710 w 1981380"/>
                    <a:gd name="connsiteY97" fmla="*/ 974035 h 1381539"/>
                    <a:gd name="connsiteX98" fmla="*/ 1538014 w 1981380"/>
                    <a:gd name="connsiteY98" fmla="*/ 914400 h 1381539"/>
                    <a:gd name="connsiteX99" fmla="*/ 1528075 w 1981380"/>
                    <a:gd name="connsiteY99" fmla="*/ 884583 h 1381539"/>
                    <a:gd name="connsiteX100" fmla="*/ 1518136 w 1981380"/>
                    <a:gd name="connsiteY100" fmla="*/ 805070 h 1381539"/>
                    <a:gd name="connsiteX101" fmla="*/ 1458501 w 1981380"/>
                    <a:gd name="connsiteY101" fmla="*/ 844826 h 1381539"/>
                    <a:gd name="connsiteX102" fmla="*/ 1418745 w 1981380"/>
                    <a:gd name="connsiteY102" fmla="*/ 854765 h 1381539"/>
                    <a:gd name="connsiteX103" fmla="*/ 1398867 w 1981380"/>
                    <a:gd name="connsiteY103" fmla="*/ 874644 h 1381539"/>
                    <a:gd name="connsiteX104" fmla="*/ 1369049 w 1981380"/>
                    <a:gd name="connsiteY104" fmla="*/ 884583 h 1381539"/>
                    <a:gd name="connsiteX105" fmla="*/ 1349171 w 1981380"/>
                    <a:gd name="connsiteY105" fmla="*/ 914400 h 1381539"/>
                    <a:gd name="connsiteX106" fmla="*/ 1359110 w 1981380"/>
                    <a:gd name="connsiteY106" fmla="*/ 1073426 h 1381539"/>
                    <a:gd name="connsiteX107" fmla="*/ 1388927 w 1981380"/>
                    <a:gd name="connsiteY107" fmla="*/ 1172818 h 1381539"/>
                    <a:gd name="connsiteX108" fmla="*/ 1398867 w 1981380"/>
                    <a:gd name="connsiteY108" fmla="*/ 1202635 h 1381539"/>
                    <a:gd name="connsiteX109" fmla="*/ 1448562 w 1981380"/>
                    <a:gd name="connsiteY109" fmla="*/ 1242392 h 1381539"/>
                    <a:gd name="connsiteX110" fmla="*/ 1458501 w 1981380"/>
                    <a:gd name="connsiteY110" fmla="*/ 1381539 h 1381539"/>
                    <a:gd name="connsiteX111" fmla="*/ 1349171 w 1981380"/>
                    <a:gd name="connsiteY111" fmla="*/ 1361661 h 1381539"/>
                    <a:gd name="connsiteX112" fmla="*/ 1319353 w 1981380"/>
                    <a:gd name="connsiteY112" fmla="*/ 1341783 h 1381539"/>
                    <a:gd name="connsiteX113" fmla="*/ 1299475 w 1981380"/>
                    <a:gd name="connsiteY113" fmla="*/ 1302026 h 1381539"/>
                    <a:gd name="connsiteX114" fmla="*/ 1249780 w 1981380"/>
                    <a:gd name="connsiteY114" fmla="*/ 1242392 h 1381539"/>
                    <a:gd name="connsiteX115" fmla="*/ 1229901 w 1981380"/>
                    <a:gd name="connsiteY115" fmla="*/ 1182757 h 1381539"/>
                    <a:gd name="connsiteX116" fmla="*/ 1210023 w 1981380"/>
                    <a:gd name="connsiteY116" fmla="*/ 1113183 h 1381539"/>
                    <a:gd name="connsiteX117" fmla="*/ 1200084 w 1981380"/>
                    <a:gd name="connsiteY117" fmla="*/ 1083365 h 1381539"/>
                    <a:gd name="connsiteX118" fmla="*/ 1190145 w 1981380"/>
                    <a:gd name="connsiteY118" fmla="*/ 1013792 h 1381539"/>
                    <a:gd name="connsiteX119" fmla="*/ 1180206 w 1981380"/>
                    <a:gd name="connsiteY119" fmla="*/ 854765 h 1381539"/>
                    <a:gd name="connsiteX120" fmla="*/ 1140449 w 1981380"/>
                    <a:gd name="connsiteY120" fmla="*/ 844826 h 1381539"/>
                    <a:gd name="connsiteX121" fmla="*/ 1021180 w 1981380"/>
                    <a:gd name="connsiteY121" fmla="*/ 854765 h 1381539"/>
                    <a:gd name="connsiteX122" fmla="*/ 1001301 w 1981380"/>
                    <a:gd name="connsiteY122" fmla="*/ 914400 h 1381539"/>
                    <a:gd name="connsiteX123" fmla="*/ 991362 w 1981380"/>
                    <a:gd name="connsiteY123" fmla="*/ 993913 h 1381539"/>
                    <a:gd name="connsiteX124" fmla="*/ 931727 w 1981380"/>
                    <a:gd name="connsiteY124" fmla="*/ 1013792 h 1381539"/>
                    <a:gd name="connsiteX125" fmla="*/ 852214 w 1981380"/>
                    <a:gd name="connsiteY125" fmla="*/ 1003852 h 1381539"/>
                    <a:gd name="connsiteX126" fmla="*/ 812458 w 1981380"/>
                    <a:gd name="connsiteY126" fmla="*/ 993913 h 1381539"/>
                    <a:gd name="connsiteX127" fmla="*/ 752823 w 1981380"/>
                    <a:gd name="connsiteY127" fmla="*/ 934279 h 1381539"/>
                    <a:gd name="connsiteX128" fmla="*/ 742884 w 1981380"/>
                    <a:gd name="connsiteY128" fmla="*/ 904461 h 1381539"/>
                    <a:gd name="connsiteX129" fmla="*/ 752823 w 1981380"/>
                    <a:gd name="connsiteY129" fmla="*/ 775252 h 1381539"/>
                    <a:gd name="connsiteX130" fmla="*/ 693188 w 1981380"/>
                    <a:gd name="connsiteY130" fmla="*/ 795131 h 1381539"/>
                    <a:gd name="connsiteX131" fmla="*/ 663371 w 1981380"/>
                    <a:gd name="connsiteY131" fmla="*/ 805070 h 1381539"/>
                    <a:gd name="connsiteX132" fmla="*/ 633553 w 1981380"/>
                    <a:gd name="connsiteY132" fmla="*/ 815009 h 1381539"/>
                    <a:gd name="connsiteX133" fmla="*/ 573919 w 1981380"/>
                    <a:gd name="connsiteY133" fmla="*/ 864705 h 1381539"/>
                    <a:gd name="connsiteX134" fmla="*/ 563980 w 1981380"/>
                    <a:gd name="connsiteY134" fmla="*/ 894522 h 1381539"/>
                    <a:gd name="connsiteX135" fmla="*/ 524223 w 1981380"/>
                    <a:gd name="connsiteY135" fmla="*/ 934279 h 1381539"/>
                    <a:gd name="connsiteX136" fmla="*/ 504345 w 1981380"/>
                    <a:gd name="connsiteY136" fmla="*/ 914400 h 1381539"/>
                    <a:gd name="connsiteX137" fmla="*/ 474527 w 1981380"/>
                    <a:gd name="connsiteY137" fmla="*/ 894522 h 1381539"/>
                    <a:gd name="connsiteX138" fmla="*/ 454649 w 1981380"/>
                    <a:gd name="connsiteY138" fmla="*/ 864705 h 1381539"/>
                    <a:gd name="connsiteX139" fmla="*/ 414893 w 1981380"/>
                    <a:gd name="connsiteY139" fmla="*/ 874644 h 1381539"/>
                    <a:gd name="connsiteX140" fmla="*/ 385075 w 1981380"/>
                    <a:gd name="connsiteY140" fmla="*/ 884583 h 1381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</a:cxnLst>
                  <a:rect l="l" t="t" r="r" b="b"/>
                  <a:pathLst>
                    <a:path w="1981380" h="1381539">
                      <a:moveTo>
                        <a:pt x="17327" y="1063487"/>
                      </a:moveTo>
                      <a:cubicBezTo>
                        <a:pt x="33892" y="1056861"/>
                        <a:pt x="50318" y="1049873"/>
                        <a:pt x="67023" y="1043609"/>
                      </a:cubicBezTo>
                      <a:cubicBezTo>
                        <a:pt x="76833" y="1039930"/>
                        <a:pt x="87469" y="1038355"/>
                        <a:pt x="96840" y="1033670"/>
                      </a:cubicBezTo>
                      <a:cubicBezTo>
                        <a:pt x="121919" y="1021131"/>
                        <a:pt x="128045" y="1012405"/>
                        <a:pt x="146536" y="993913"/>
                      </a:cubicBezTo>
                      <a:cubicBezTo>
                        <a:pt x="160755" y="951257"/>
                        <a:pt x="160243" y="969229"/>
                        <a:pt x="146536" y="914400"/>
                      </a:cubicBezTo>
                      <a:cubicBezTo>
                        <a:pt x="143995" y="904236"/>
                        <a:pt x="145122" y="890672"/>
                        <a:pt x="136597" y="884583"/>
                      </a:cubicBezTo>
                      <a:cubicBezTo>
                        <a:pt x="119546" y="872404"/>
                        <a:pt x="76962" y="864705"/>
                        <a:pt x="76962" y="864705"/>
                      </a:cubicBezTo>
                      <a:cubicBezTo>
                        <a:pt x="70336" y="858079"/>
                        <a:pt x="65465" y="849017"/>
                        <a:pt x="57084" y="844826"/>
                      </a:cubicBezTo>
                      <a:cubicBezTo>
                        <a:pt x="-5220" y="813673"/>
                        <a:pt x="-18612" y="881544"/>
                        <a:pt x="27267" y="725557"/>
                      </a:cubicBezTo>
                      <a:cubicBezTo>
                        <a:pt x="34008" y="702637"/>
                        <a:pt x="59468" y="688587"/>
                        <a:pt x="67023" y="665922"/>
                      </a:cubicBezTo>
                      <a:cubicBezTo>
                        <a:pt x="70336" y="655983"/>
                        <a:pt x="68437" y="642194"/>
                        <a:pt x="76962" y="636105"/>
                      </a:cubicBezTo>
                      <a:cubicBezTo>
                        <a:pt x="94013" y="623926"/>
                        <a:pt x="136597" y="616226"/>
                        <a:pt x="136597" y="616226"/>
                      </a:cubicBezTo>
                      <a:cubicBezTo>
                        <a:pt x="174425" y="620429"/>
                        <a:pt x="226370" y="612333"/>
                        <a:pt x="255867" y="646044"/>
                      </a:cubicBezTo>
                      <a:cubicBezTo>
                        <a:pt x="271599" y="664024"/>
                        <a:pt x="295623" y="705679"/>
                        <a:pt x="295623" y="705679"/>
                      </a:cubicBezTo>
                      <a:cubicBezTo>
                        <a:pt x="326650" y="701800"/>
                        <a:pt x="379896" y="707182"/>
                        <a:pt x="404953" y="675861"/>
                      </a:cubicBezTo>
                      <a:cubicBezTo>
                        <a:pt x="411498" y="667680"/>
                        <a:pt x="411580" y="655983"/>
                        <a:pt x="414893" y="646044"/>
                      </a:cubicBezTo>
                      <a:cubicBezTo>
                        <a:pt x="411580" y="602974"/>
                        <a:pt x="416820" y="558370"/>
                        <a:pt x="404953" y="516835"/>
                      </a:cubicBezTo>
                      <a:cubicBezTo>
                        <a:pt x="402075" y="506761"/>
                        <a:pt x="385210" y="509774"/>
                        <a:pt x="375136" y="506896"/>
                      </a:cubicBezTo>
                      <a:cubicBezTo>
                        <a:pt x="328273" y="493507"/>
                        <a:pt x="322113" y="495062"/>
                        <a:pt x="265806" y="487018"/>
                      </a:cubicBezTo>
                      <a:cubicBezTo>
                        <a:pt x="240525" y="461737"/>
                        <a:pt x="242095" y="467497"/>
                        <a:pt x="226049" y="427383"/>
                      </a:cubicBezTo>
                      <a:cubicBezTo>
                        <a:pt x="218267" y="407928"/>
                        <a:pt x="206171" y="367748"/>
                        <a:pt x="206171" y="367748"/>
                      </a:cubicBezTo>
                      <a:cubicBezTo>
                        <a:pt x="209484" y="351183"/>
                        <a:pt x="204165" y="329997"/>
                        <a:pt x="216110" y="318052"/>
                      </a:cubicBezTo>
                      <a:cubicBezTo>
                        <a:pt x="228055" y="306107"/>
                        <a:pt x="249142" y="310890"/>
                        <a:pt x="265806" y="308113"/>
                      </a:cubicBezTo>
                      <a:cubicBezTo>
                        <a:pt x="288914" y="304262"/>
                        <a:pt x="312189" y="301487"/>
                        <a:pt x="335380" y="298174"/>
                      </a:cubicBezTo>
                      <a:cubicBezTo>
                        <a:pt x="369226" y="286892"/>
                        <a:pt x="395512" y="273191"/>
                        <a:pt x="434771" y="298174"/>
                      </a:cubicBezTo>
                      <a:cubicBezTo>
                        <a:pt x="454927" y="311000"/>
                        <a:pt x="457633" y="340916"/>
                        <a:pt x="474527" y="357809"/>
                      </a:cubicBezTo>
                      <a:cubicBezTo>
                        <a:pt x="522534" y="405814"/>
                        <a:pt x="461520" y="347402"/>
                        <a:pt x="524223" y="397565"/>
                      </a:cubicBezTo>
                      <a:cubicBezTo>
                        <a:pt x="531540" y="403419"/>
                        <a:pt x="537475" y="410818"/>
                        <a:pt x="544101" y="417444"/>
                      </a:cubicBezTo>
                      <a:cubicBezTo>
                        <a:pt x="580545" y="414131"/>
                        <a:pt x="617206" y="412680"/>
                        <a:pt x="653432" y="407505"/>
                      </a:cubicBezTo>
                      <a:cubicBezTo>
                        <a:pt x="663803" y="406023"/>
                        <a:pt x="675068" y="404110"/>
                        <a:pt x="683249" y="397565"/>
                      </a:cubicBezTo>
                      <a:cubicBezTo>
                        <a:pt x="692577" y="390103"/>
                        <a:pt x="695665" y="377076"/>
                        <a:pt x="703127" y="367748"/>
                      </a:cubicBezTo>
                      <a:cubicBezTo>
                        <a:pt x="708981" y="360431"/>
                        <a:pt x="716380" y="354496"/>
                        <a:pt x="723006" y="347870"/>
                      </a:cubicBezTo>
                      <a:cubicBezTo>
                        <a:pt x="736615" y="307043"/>
                        <a:pt x="736988" y="288487"/>
                        <a:pt x="762762" y="258418"/>
                      </a:cubicBezTo>
                      <a:cubicBezTo>
                        <a:pt x="774959" y="244188"/>
                        <a:pt x="784739" y="224588"/>
                        <a:pt x="802519" y="218661"/>
                      </a:cubicBezTo>
                      <a:lnTo>
                        <a:pt x="832336" y="208722"/>
                      </a:lnTo>
                      <a:cubicBezTo>
                        <a:pt x="868396" y="280843"/>
                        <a:pt x="857912" y="242649"/>
                        <a:pt x="842275" y="367748"/>
                      </a:cubicBezTo>
                      <a:cubicBezTo>
                        <a:pt x="842010" y="369864"/>
                        <a:pt x="827287" y="431209"/>
                        <a:pt x="822397" y="437322"/>
                      </a:cubicBezTo>
                      <a:cubicBezTo>
                        <a:pt x="805237" y="458772"/>
                        <a:pt x="776696" y="461171"/>
                        <a:pt x="752823" y="467139"/>
                      </a:cubicBezTo>
                      <a:cubicBezTo>
                        <a:pt x="759449" y="473765"/>
                        <a:pt x="764320" y="482827"/>
                        <a:pt x="772701" y="487018"/>
                      </a:cubicBezTo>
                      <a:cubicBezTo>
                        <a:pt x="791442" y="496389"/>
                        <a:pt x="832336" y="506896"/>
                        <a:pt x="832336" y="506896"/>
                      </a:cubicBezTo>
                      <a:cubicBezTo>
                        <a:pt x="852214" y="503583"/>
                        <a:pt x="872298" y="501329"/>
                        <a:pt x="891971" y="496957"/>
                      </a:cubicBezTo>
                      <a:cubicBezTo>
                        <a:pt x="902198" y="494684"/>
                        <a:pt x="915243" y="495199"/>
                        <a:pt x="921788" y="487018"/>
                      </a:cubicBezTo>
                      <a:cubicBezTo>
                        <a:pt x="930321" y="476351"/>
                        <a:pt x="925618" y="459479"/>
                        <a:pt x="931727" y="447261"/>
                      </a:cubicBezTo>
                      <a:cubicBezTo>
                        <a:pt x="935918" y="438880"/>
                        <a:pt x="944980" y="434009"/>
                        <a:pt x="951606" y="427383"/>
                      </a:cubicBezTo>
                      <a:cubicBezTo>
                        <a:pt x="981765" y="336904"/>
                        <a:pt x="935501" y="479809"/>
                        <a:pt x="971484" y="347870"/>
                      </a:cubicBezTo>
                      <a:cubicBezTo>
                        <a:pt x="976997" y="327655"/>
                        <a:pt x="973927" y="299858"/>
                        <a:pt x="991362" y="288235"/>
                      </a:cubicBezTo>
                      <a:cubicBezTo>
                        <a:pt x="1001301" y="281609"/>
                        <a:pt x="1010200" y="273062"/>
                        <a:pt x="1021180" y="268357"/>
                      </a:cubicBezTo>
                      <a:cubicBezTo>
                        <a:pt x="1033735" y="262976"/>
                        <a:pt x="1047802" y="262171"/>
                        <a:pt x="1060936" y="258418"/>
                      </a:cubicBezTo>
                      <a:cubicBezTo>
                        <a:pt x="1071010" y="255540"/>
                        <a:pt x="1080814" y="251792"/>
                        <a:pt x="1090753" y="248479"/>
                      </a:cubicBezTo>
                      <a:cubicBezTo>
                        <a:pt x="1113944" y="251792"/>
                        <a:pt x="1137888" y="251686"/>
                        <a:pt x="1160327" y="258418"/>
                      </a:cubicBezTo>
                      <a:cubicBezTo>
                        <a:pt x="1180096" y="264349"/>
                        <a:pt x="1207284" y="295435"/>
                        <a:pt x="1219962" y="308113"/>
                      </a:cubicBezTo>
                      <a:cubicBezTo>
                        <a:pt x="1216649" y="354496"/>
                        <a:pt x="1222004" y="402330"/>
                        <a:pt x="1210023" y="447261"/>
                      </a:cubicBezTo>
                      <a:cubicBezTo>
                        <a:pt x="1207324" y="457384"/>
                        <a:pt x="1183519" y="447261"/>
                        <a:pt x="1180206" y="457200"/>
                      </a:cubicBezTo>
                      <a:cubicBezTo>
                        <a:pt x="1157745" y="524583"/>
                        <a:pt x="1224722" y="511836"/>
                        <a:pt x="1259719" y="516835"/>
                      </a:cubicBezTo>
                      <a:cubicBezTo>
                        <a:pt x="1339232" y="513522"/>
                        <a:pt x="1419163" y="515684"/>
                        <a:pt x="1498258" y="506896"/>
                      </a:cubicBezTo>
                      <a:cubicBezTo>
                        <a:pt x="1510130" y="505577"/>
                        <a:pt x="1519006" y="494792"/>
                        <a:pt x="1528075" y="487018"/>
                      </a:cubicBezTo>
                      <a:cubicBezTo>
                        <a:pt x="1542305" y="474821"/>
                        <a:pt x="1554580" y="460513"/>
                        <a:pt x="1567832" y="447261"/>
                      </a:cubicBezTo>
                      <a:cubicBezTo>
                        <a:pt x="1577771" y="437322"/>
                        <a:pt x="1584314" y="421889"/>
                        <a:pt x="1597649" y="417444"/>
                      </a:cubicBezTo>
                      <a:lnTo>
                        <a:pt x="1627467" y="407505"/>
                      </a:lnTo>
                      <a:cubicBezTo>
                        <a:pt x="1638087" y="396885"/>
                        <a:pt x="1664716" y="372853"/>
                        <a:pt x="1667223" y="357809"/>
                      </a:cubicBezTo>
                      <a:cubicBezTo>
                        <a:pt x="1671632" y="331356"/>
                        <a:pt x="1645335" y="317047"/>
                        <a:pt x="1627467" y="308113"/>
                      </a:cubicBezTo>
                      <a:cubicBezTo>
                        <a:pt x="1618096" y="303428"/>
                        <a:pt x="1607723" y="301052"/>
                        <a:pt x="1597649" y="298174"/>
                      </a:cubicBezTo>
                      <a:cubicBezTo>
                        <a:pt x="1526221" y="277766"/>
                        <a:pt x="1590189" y="298794"/>
                        <a:pt x="1508197" y="278296"/>
                      </a:cubicBezTo>
                      <a:cubicBezTo>
                        <a:pt x="1498033" y="275755"/>
                        <a:pt x="1488319" y="271670"/>
                        <a:pt x="1478380" y="268357"/>
                      </a:cubicBezTo>
                      <a:lnTo>
                        <a:pt x="1408806" y="198783"/>
                      </a:lnTo>
                      <a:lnTo>
                        <a:pt x="1388927" y="178905"/>
                      </a:lnTo>
                      <a:lnTo>
                        <a:pt x="1369049" y="159026"/>
                      </a:lnTo>
                      <a:cubicBezTo>
                        <a:pt x="1365736" y="149087"/>
                        <a:pt x="1358161" y="139643"/>
                        <a:pt x="1359110" y="129209"/>
                      </a:cubicBezTo>
                      <a:cubicBezTo>
                        <a:pt x="1361583" y="102001"/>
                        <a:pt x="1368841" y="75062"/>
                        <a:pt x="1378988" y="49696"/>
                      </a:cubicBezTo>
                      <a:cubicBezTo>
                        <a:pt x="1389057" y="24525"/>
                        <a:pt x="1418157" y="25727"/>
                        <a:pt x="1438623" y="19879"/>
                      </a:cubicBezTo>
                      <a:cubicBezTo>
                        <a:pt x="1538424" y="-8637"/>
                        <a:pt x="1383924" y="31067"/>
                        <a:pt x="1508197" y="0"/>
                      </a:cubicBezTo>
                      <a:cubicBezTo>
                        <a:pt x="1547954" y="3313"/>
                        <a:pt x="1589028" y="-739"/>
                        <a:pt x="1627467" y="9939"/>
                      </a:cubicBezTo>
                      <a:cubicBezTo>
                        <a:pt x="1650486" y="16333"/>
                        <a:pt x="1667223" y="36444"/>
                        <a:pt x="1687101" y="49696"/>
                      </a:cubicBezTo>
                      <a:lnTo>
                        <a:pt x="1716919" y="69574"/>
                      </a:lnTo>
                      <a:cubicBezTo>
                        <a:pt x="1734425" y="122093"/>
                        <a:pt x="1737314" y="117207"/>
                        <a:pt x="1716919" y="198783"/>
                      </a:cubicBezTo>
                      <a:cubicBezTo>
                        <a:pt x="1714646" y="207874"/>
                        <a:pt x="1703666" y="212035"/>
                        <a:pt x="1697040" y="218661"/>
                      </a:cubicBezTo>
                      <a:cubicBezTo>
                        <a:pt x="1713605" y="221974"/>
                        <a:pt x="1730039" y="226031"/>
                        <a:pt x="1746736" y="228600"/>
                      </a:cubicBezTo>
                      <a:cubicBezTo>
                        <a:pt x="1773136" y="232661"/>
                        <a:pt x="1800131" y="232942"/>
                        <a:pt x="1826249" y="238539"/>
                      </a:cubicBezTo>
                      <a:cubicBezTo>
                        <a:pt x="1846738" y="242929"/>
                        <a:pt x="1866006" y="251792"/>
                        <a:pt x="1885884" y="258418"/>
                      </a:cubicBezTo>
                      <a:lnTo>
                        <a:pt x="1915701" y="268357"/>
                      </a:lnTo>
                      <a:lnTo>
                        <a:pt x="1945519" y="278296"/>
                      </a:lnTo>
                      <a:cubicBezTo>
                        <a:pt x="1998281" y="313471"/>
                        <a:pt x="1981721" y="289679"/>
                        <a:pt x="1965397" y="387626"/>
                      </a:cubicBezTo>
                      <a:cubicBezTo>
                        <a:pt x="1963675" y="397960"/>
                        <a:pt x="1960546" y="408285"/>
                        <a:pt x="1955458" y="417444"/>
                      </a:cubicBezTo>
                      <a:cubicBezTo>
                        <a:pt x="1939121" y="446851"/>
                        <a:pt x="1914228" y="484851"/>
                        <a:pt x="1885884" y="506896"/>
                      </a:cubicBezTo>
                      <a:cubicBezTo>
                        <a:pt x="1867026" y="521563"/>
                        <a:pt x="1848913" y="539096"/>
                        <a:pt x="1826249" y="546652"/>
                      </a:cubicBezTo>
                      <a:lnTo>
                        <a:pt x="1796432" y="556592"/>
                      </a:lnTo>
                      <a:cubicBezTo>
                        <a:pt x="1789806" y="563218"/>
                        <a:pt x="1784935" y="572279"/>
                        <a:pt x="1776553" y="576470"/>
                      </a:cubicBezTo>
                      <a:cubicBezTo>
                        <a:pt x="1757812" y="585840"/>
                        <a:pt x="1716919" y="596348"/>
                        <a:pt x="1716919" y="596348"/>
                      </a:cubicBezTo>
                      <a:cubicBezTo>
                        <a:pt x="1710293" y="602974"/>
                        <a:pt x="1701231" y="607845"/>
                        <a:pt x="1697040" y="616226"/>
                      </a:cubicBezTo>
                      <a:cubicBezTo>
                        <a:pt x="1687669" y="634967"/>
                        <a:pt x="1677162" y="675861"/>
                        <a:pt x="1677162" y="675861"/>
                      </a:cubicBezTo>
                      <a:cubicBezTo>
                        <a:pt x="1680475" y="715618"/>
                        <a:pt x="1679277" y="756011"/>
                        <a:pt x="1687101" y="795131"/>
                      </a:cubicBezTo>
                      <a:cubicBezTo>
                        <a:pt x="1689444" y="806844"/>
                        <a:pt x="1702128" y="814032"/>
                        <a:pt x="1706980" y="824948"/>
                      </a:cubicBezTo>
                      <a:cubicBezTo>
                        <a:pt x="1715490" y="844096"/>
                        <a:pt x="1720232" y="864705"/>
                        <a:pt x="1726858" y="884583"/>
                      </a:cubicBezTo>
                      <a:lnTo>
                        <a:pt x="1736797" y="914400"/>
                      </a:lnTo>
                      <a:cubicBezTo>
                        <a:pt x="1733484" y="944217"/>
                        <a:pt x="1738000" y="975997"/>
                        <a:pt x="1726858" y="1003852"/>
                      </a:cubicBezTo>
                      <a:cubicBezTo>
                        <a:pt x="1722967" y="1013580"/>
                        <a:pt x="1707517" y="1013792"/>
                        <a:pt x="1697040" y="1013792"/>
                      </a:cubicBezTo>
                      <a:cubicBezTo>
                        <a:pt x="1676888" y="1013792"/>
                        <a:pt x="1657284" y="1007165"/>
                        <a:pt x="1637406" y="1003852"/>
                      </a:cubicBezTo>
                      <a:cubicBezTo>
                        <a:pt x="1575492" y="941941"/>
                        <a:pt x="1665130" y="1025648"/>
                        <a:pt x="1587710" y="974035"/>
                      </a:cubicBezTo>
                      <a:cubicBezTo>
                        <a:pt x="1564752" y="958730"/>
                        <a:pt x="1552682" y="936401"/>
                        <a:pt x="1538014" y="914400"/>
                      </a:cubicBezTo>
                      <a:cubicBezTo>
                        <a:pt x="1534701" y="904461"/>
                        <a:pt x="1529949" y="894891"/>
                        <a:pt x="1528075" y="884583"/>
                      </a:cubicBezTo>
                      <a:cubicBezTo>
                        <a:pt x="1523297" y="858303"/>
                        <a:pt x="1541327" y="818322"/>
                        <a:pt x="1518136" y="805070"/>
                      </a:cubicBezTo>
                      <a:cubicBezTo>
                        <a:pt x="1497393" y="793217"/>
                        <a:pt x="1481678" y="839032"/>
                        <a:pt x="1458501" y="844826"/>
                      </a:cubicBezTo>
                      <a:lnTo>
                        <a:pt x="1418745" y="854765"/>
                      </a:lnTo>
                      <a:cubicBezTo>
                        <a:pt x="1412119" y="861391"/>
                        <a:pt x="1406902" y="869823"/>
                        <a:pt x="1398867" y="874644"/>
                      </a:cubicBezTo>
                      <a:cubicBezTo>
                        <a:pt x="1389883" y="880034"/>
                        <a:pt x="1377230" y="878038"/>
                        <a:pt x="1369049" y="884583"/>
                      </a:cubicBezTo>
                      <a:cubicBezTo>
                        <a:pt x="1359721" y="892045"/>
                        <a:pt x="1355797" y="904461"/>
                        <a:pt x="1349171" y="914400"/>
                      </a:cubicBezTo>
                      <a:cubicBezTo>
                        <a:pt x="1352484" y="967409"/>
                        <a:pt x="1353825" y="1020577"/>
                        <a:pt x="1359110" y="1073426"/>
                      </a:cubicBezTo>
                      <a:cubicBezTo>
                        <a:pt x="1361256" y="1094885"/>
                        <a:pt x="1384479" y="1159473"/>
                        <a:pt x="1388927" y="1172818"/>
                      </a:cubicBezTo>
                      <a:cubicBezTo>
                        <a:pt x="1392240" y="1182757"/>
                        <a:pt x="1390150" y="1196824"/>
                        <a:pt x="1398867" y="1202635"/>
                      </a:cubicBezTo>
                      <a:cubicBezTo>
                        <a:pt x="1436481" y="1227711"/>
                        <a:pt x="1420238" y="1214066"/>
                        <a:pt x="1448562" y="1242392"/>
                      </a:cubicBezTo>
                      <a:cubicBezTo>
                        <a:pt x="1476887" y="1327366"/>
                        <a:pt x="1471039" y="1281235"/>
                        <a:pt x="1458501" y="1381539"/>
                      </a:cubicBezTo>
                      <a:cubicBezTo>
                        <a:pt x="1431090" y="1378113"/>
                        <a:pt x="1379815" y="1376982"/>
                        <a:pt x="1349171" y="1361661"/>
                      </a:cubicBezTo>
                      <a:cubicBezTo>
                        <a:pt x="1338487" y="1356319"/>
                        <a:pt x="1329292" y="1348409"/>
                        <a:pt x="1319353" y="1341783"/>
                      </a:cubicBezTo>
                      <a:cubicBezTo>
                        <a:pt x="1312727" y="1328531"/>
                        <a:pt x="1308087" y="1314083"/>
                        <a:pt x="1299475" y="1302026"/>
                      </a:cubicBezTo>
                      <a:cubicBezTo>
                        <a:pt x="1271937" y="1263473"/>
                        <a:pt x="1268340" y="1284150"/>
                        <a:pt x="1249780" y="1242392"/>
                      </a:cubicBezTo>
                      <a:cubicBezTo>
                        <a:pt x="1241270" y="1223244"/>
                        <a:pt x="1236527" y="1202635"/>
                        <a:pt x="1229901" y="1182757"/>
                      </a:cubicBezTo>
                      <a:cubicBezTo>
                        <a:pt x="1206077" y="1111285"/>
                        <a:pt x="1234975" y="1200515"/>
                        <a:pt x="1210023" y="1113183"/>
                      </a:cubicBezTo>
                      <a:cubicBezTo>
                        <a:pt x="1207145" y="1103109"/>
                        <a:pt x="1203397" y="1093304"/>
                        <a:pt x="1200084" y="1083365"/>
                      </a:cubicBezTo>
                      <a:cubicBezTo>
                        <a:pt x="1196771" y="1060174"/>
                        <a:pt x="1192174" y="1037130"/>
                        <a:pt x="1190145" y="1013792"/>
                      </a:cubicBezTo>
                      <a:cubicBezTo>
                        <a:pt x="1185544" y="960879"/>
                        <a:pt x="1195193" y="905719"/>
                        <a:pt x="1180206" y="854765"/>
                      </a:cubicBezTo>
                      <a:cubicBezTo>
                        <a:pt x="1176352" y="841660"/>
                        <a:pt x="1153701" y="848139"/>
                        <a:pt x="1140449" y="844826"/>
                      </a:cubicBezTo>
                      <a:cubicBezTo>
                        <a:pt x="1100693" y="848139"/>
                        <a:pt x="1056862" y="836924"/>
                        <a:pt x="1021180" y="854765"/>
                      </a:cubicBezTo>
                      <a:cubicBezTo>
                        <a:pt x="1002438" y="864136"/>
                        <a:pt x="1001301" y="914400"/>
                        <a:pt x="1001301" y="914400"/>
                      </a:cubicBezTo>
                      <a:cubicBezTo>
                        <a:pt x="997988" y="940904"/>
                        <a:pt x="1006679" y="972031"/>
                        <a:pt x="991362" y="993913"/>
                      </a:cubicBezTo>
                      <a:cubicBezTo>
                        <a:pt x="979346" y="1011079"/>
                        <a:pt x="931727" y="1013792"/>
                        <a:pt x="931727" y="1013792"/>
                      </a:cubicBezTo>
                      <a:cubicBezTo>
                        <a:pt x="905223" y="1010479"/>
                        <a:pt x="878561" y="1008243"/>
                        <a:pt x="852214" y="1003852"/>
                      </a:cubicBezTo>
                      <a:cubicBezTo>
                        <a:pt x="838740" y="1001606"/>
                        <a:pt x="823649" y="1001746"/>
                        <a:pt x="812458" y="993913"/>
                      </a:cubicBezTo>
                      <a:cubicBezTo>
                        <a:pt x="789428" y="977792"/>
                        <a:pt x="752823" y="934279"/>
                        <a:pt x="752823" y="934279"/>
                      </a:cubicBezTo>
                      <a:cubicBezTo>
                        <a:pt x="749510" y="924340"/>
                        <a:pt x="742884" y="914938"/>
                        <a:pt x="742884" y="904461"/>
                      </a:cubicBezTo>
                      <a:cubicBezTo>
                        <a:pt x="742884" y="861264"/>
                        <a:pt x="770698" y="814577"/>
                        <a:pt x="752823" y="775252"/>
                      </a:cubicBezTo>
                      <a:cubicBezTo>
                        <a:pt x="744152" y="756177"/>
                        <a:pt x="713066" y="788505"/>
                        <a:pt x="693188" y="795131"/>
                      </a:cubicBezTo>
                      <a:lnTo>
                        <a:pt x="663371" y="805070"/>
                      </a:lnTo>
                      <a:lnTo>
                        <a:pt x="633553" y="815009"/>
                      </a:lnTo>
                      <a:cubicBezTo>
                        <a:pt x="611550" y="829678"/>
                        <a:pt x="589225" y="841745"/>
                        <a:pt x="573919" y="864705"/>
                      </a:cubicBezTo>
                      <a:cubicBezTo>
                        <a:pt x="568108" y="873422"/>
                        <a:pt x="570069" y="885997"/>
                        <a:pt x="563980" y="894522"/>
                      </a:cubicBezTo>
                      <a:cubicBezTo>
                        <a:pt x="553087" y="909773"/>
                        <a:pt x="524223" y="934279"/>
                        <a:pt x="524223" y="934279"/>
                      </a:cubicBezTo>
                      <a:cubicBezTo>
                        <a:pt x="517597" y="927653"/>
                        <a:pt x="511662" y="920254"/>
                        <a:pt x="504345" y="914400"/>
                      </a:cubicBezTo>
                      <a:cubicBezTo>
                        <a:pt x="495017" y="906938"/>
                        <a:pt x="482974" y="902969"/>
                        <a:pt x="474527" y="894522"/>
                      </a:cubicBezTo>
                      <a:cubicBezTo>
                        <a:pt x="466080" y="886076"/>
                        <a:pt x="461275" y="874644"/>
                        <a:pt x="454649" y="864705"/>
                      </a:cubicBezTo>
                      <a:cubicBezTo>
                        <a:pt x="441397" y="868018"/>
                        <a:pt x="428027" y="870891"/>
                        <a:pt x="414893" y="874644"/>
                      </a:cubicBezTo>
                      <a:cubicBezTo>
                        <a:pt x="404819" y="877522"/>
                        <a:pt x="385075" y="884583"/>
                        <a:pt x="385075" y="884583"/>
                      </a:cubicBezTo>
                    </a:path>
                  </a:pathLst>
                </a:custGeom>
                <a:noFill/>
                <a:ln w="444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grpSp>
              <p:nvGrpSpPr>
                <p:cNvPr id="256" name="Group 255">
                  <a:extLst>
                    <a:ext uri="{FF2B5EF4-FFF2-40B4-BE49-F238E27FC236}">
                      <a16:creationId xmlns:a16="http://schemas.microsoft.com/office/drawing/2014/main" id="{5C8F2070-B3D7-4196-BF4C-812060455003}"/>
                    </a:ext>
                  </a:extLst>
                </p:cNvPr>
                <p:cNvGrpSpPr/>
                <p:nvPr/>
              </p:nvGrpSpPr>
              <p:grpSpPr>
                <a:xfrm>
                  <a:off x="11718229" y="11388888"/>
                  <a:ext cx="946647" cy="538884"/>
                  <a:chOff x="5424916" y="1486900"/>
                  <a:chExt cx="946647" cy="538884"/>
                </a:xfrm>
              </p:grpSpPr>
              <p:sp>
                <p:nvSpPr>
                  <p:cNvPr id="258" name="Oval 257">
                    <a:extLst>
                      <a:ext uri="{FF2B5EF4-FFF2-40B4-BE49-F238E27FC236}">
                        <a16:creationId xmlns:a16="http://schemas.microsoft.com/office/drawing/2014/main" id="{6A449582-B45D-45B7-B800-7EC487219614}"/>
                      </a:ext>
                    </a:extLst>
                  </p:cNvPr>
                  <p:cNvSpPr/>
                  <p:nvPr/>
                </p:nvSpPr>
                <p:spPr>
                  <a:xfrm>
                    <a:off x="5424916" y="1599052"/>
                    <a:ext cx="912077" cy="345653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/>
                  </a:p>
                </p:txBody>
              </p:sp>
              <p:sp>
                <p:nvSpPr>
                  <p:cNvPr id="259" name="TextBox 258">
                    <a:extLst>
                      <a:ext uri="{FF2B5EF4-FFF2-40B4-BE49-F238E27FC236}">
                        <a16:creationId xmlns:a16="http://schemas.microsoft.com/office/drawing/2014/main" id="{4E8B7C3C-ECE2-4371-8509-85701011AEFE}"/>
                      </a:ext>
                    </a:extLst>
                  </p:cNvPr>
                  <p:cNvSpPr txBox="1"/>
                  <p:nvPr/>
                </p:nvSpPr>
                <p:spPr>
                  <a:xfrm>
                    <a:off x="5489936" y="1486900"/>
                    <a:ext cx="881627" cy="5388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dirty="0"/>
                      <a:t>Rep</a:t>
                    </a:r>
                  </a:p>
                </p:txBody>
              </p:sp>
            </p:grp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A3ADAC8F-6704-4F2D-B436-A1FDBC1CC4DE}"/>
                    </a:ext>
                  </a:extLst>
                </p:cNvPr>
                <p:cNvSpPr txBox="1"/>
                <p:nvPr/>
              </p:nvSpPr>
              <p:spPr>
                <a:xfrm>
                  <a:off x="10493678" y="10785637"/>
                  <a:ext cx="1211852" cy="482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Cleave</a:t>
                  </a:r>
                </a:p>
              </p:txBody>
            </p:sp>
          </p:grpSp>
        </p:grp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61CA4A91-EFA9-466F-9C73-800DA3856B07}"/>
                </a:ext>
              </a:extLst>
            </p:cNvPr>
            <p:cNvSpPr txBox="1"/>
            <p:nvPr/>
          </p:nvSpPr>
          <p:spPr>
            <a:xfrm>
              <a:off x="15387198" y="3443859"/>
              <a:ext cx="12118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ori</a:t>
              </a:r>
              <a:endParaRPr lang="en-US" sz="2800" dirty="0"/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B9243E63-844B-4534-9BDC-4E69B0D37E72}"/>
                </a:ext>
              </a:extLst>
            </p:cNvPr>
            <p:cNvCxnSpPr/>
            <p:nvPr/>
          </p:nvCxnSpPr>
          <p:spPr>
            <a:xfrm>
              <a:off x="15670213" y="3243816"/>
              <a:ext cx="0" cy="28774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9FB660D6-8863-4A51-9F18-DF36F96E37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40255" y="2709935"/>
              <a:ext cx="373164" cy="453227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2C3DFB7-76E5-4CBF-B659-8722E4665CC5}"/>
                </a:ext>
              </a:extLst>
            </p:cNvPr>
            <p:cNvSpPr txBox="1"/>
            <p:nvPr/>
          </p:nvSpPr>
          <p:spPr>
            <a:xfrm>
              <a:off x="17615778" y="1907434"/>
              <a:ext cx="177546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Displaced parental strand</a:t>
              </a:r>
            </a:p>
          </p:txBody>
        </p:sp>
      </p:grp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206ECFAF-3C83-4501-A8C3-431B117B76A3}"/>
              </a:ext>
            </a:extLst>
          </p:cNvPr>
          <p:cNvCxnSpPr>
            <a:cxnSpLocks/>
          </p:cNvCxnSpPr>
          <p:nvPr/>
        </p:nvCxnSpPr>
        <p:spPr>
          <a:xfrm flipV="1">
            <a:off x="17417056" y="4310871"/>
            <a:ext cx="1347803" cy="329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4EC26398-374E-41A9-8070-7CDDD378DDDF}"/>
              </a:ext>
            </a:extLst>
          </p:cNvPr>
          <p:cNvCxnSpPr>
            <a:cxnSpLocks/>
          </p:cNvCxnSpPr>
          <p:nvPr/>
        </p:nvCxnSpPr>
        <p:spPr>
          <a:xfrm flipV="1">
            <a:off x="13376563" y="4273579"/>
            <a:ext cx="1347803" cy="329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3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2D6443D-58E2-4B5B-AAE9-EBCA1C43ADE0}"/>
              </a:ext>
            </a:extLst>
          </p:cNvPr>
          <p:cNvSpPr/>
          <p:nvPr/>
        </p:nvSpPr>
        <p:spPr>
          <a:xfrm>
            <a:off x="1504481" y="9952560"/>
            <a:ext cx="16750632" cy="14891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EEDEB2-30DE-4CCD-8CD7-CF9442D69EB9}"/>
              </a:ext>
            </a:extLst>
          </p:cNvPr>
          <p:cNvSpPr txBox="1"/>
          <p:nvPr/>
        </p:nvSpPr>
        <p:spPr>
          <a:xfrm>
            <a:off x="22978547" y="25479413"/>
            <a:ext cx="1527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Tan, C. (2021)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1A931E-A1F9-48D1-98B0-CB6051ACB626}"/>
              </a:ext>
            </a:extLst>
          </p:cNvPr>
          <p:cNvGrpSpPr/>
          <p:nvPr/>
        </p:nvGrpSpPr>
        <p:grpSpPr>
          <a:xfrm>
            <a:off x="5537062" y="11779957"/>
            <a:ext cx="17124631" cy="6157009"/>
            <a:chOff x="5537062" y="11779957"/>
            <a:chExt cx="17124631" cy="6157009"/>
          </a:xfrm>
        </p:grpSpPr>
        <p:pic>
          <p:nvPicPr>
            <p:cNvPr id="15" name="Picture 14" descr="A silhouette of a person&#10;&#10;Description automatically generated">
              <a:extLst>
                <a:ext uri="{FF2B5EF4-FFF2-40B4-BE49-F238E27FC236}">
                  <a16:creationId xmlns:a16="http://schemas.microsoft.com/office/drawing/2014/main" id="{BD8C2028-8CD8-4002-A2F4-08A54BAD8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356194" y="13856161"/>
              <a:ext cx="3041373" cy="3041373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F3EF815-D5B7-4410-BC8E-3AF1D59E4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78141" y="13835594"/>
              <a:ext cx="2415812" cy="20567"/>
            </a:xfrm>
            <a:prstGeom prst="straightConnector1">
              <a:avLst/>
            </a:prstGeom>
            <a:ln w="17145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 descr="A close up&#10;&#10;Description automatically generated">
              <a:extLst>
                <a:ext uri="{FF2B5EF4-FFF2-40B4-BE49-F238E27FC236}">
                  <a16:creationId xmlns:a16="http://schemas.microsoft.com/office/drawing/2014/main" id="{FF3823C6-E6AA-4CD9-ABB2-7611FFEA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37062" y="11779957"/>
              <a:ext cx="1807722" cy="1483767"/>
            </a:xfrm>
            <a:prstGeom prst="rect">
              <a:avLst/>
            </a:prstGeom>
          </p:spPr>
        </p:pic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D09B1C64-B96F-4F56-8957-BB309E0087D8}"/>
                </a:ext>
              </a:extLst>
            </p:cNvPr>
            <p:cNvSpPr/>
            <p:nvPr/>
          </p:nvSpPr>
          <p:spPr>
            <a:xfrm>
              <a:off x="5884844" y="12576945"/>
              <a:ext cx="5600700" cy="4164476"/>
            </a:xfrm>
            <a:prstGeom prst="arc">
              <a:avLst>
                <a:gd name="adj1" fmla="val 16230895"/>
                <a:gd name="adj2" fmla="val 20674209"/>
              </a:avLst>
            </a:prstGeom>
            <a:ln w="1174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pic>
          <p:nvPicPr>
            <p:cNvPr id="59" name="Picture 58" descr="A silhouette of a person&#10;&#10;Description automatically generated">
              <a:extLst>
                <a:ext uri="{FF2B5EF4-FFF2-40B4-BE49-F238E27FC236}">
                  <a16:creationId xmlns:a16="http://schemas.microsoft.com/office/drawing/2014/main" id="{E531503D-9FCA-4271-9B9F-D5E3D4A54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94850" y="12698288"/>
              <a:ext cx="2046952" cy="2046952"/>
            </a:xfrm>
            <a:prstGeom prst="rect">
              <a:avLst/>
            </a:prstGeom>
          </p:spPr>
        </p:pic>
        <p:pic>
          <p:nvPicPr>
            <p:cNvPr id="66" name="Picture 65" descr="A silhouette of a person&#10;&#10;Description automatically generated">
              <a:extLst>
                <a:ext uri="{FF2B5EF4-FFF2-40B4-BE49-F238E27FC236}">
                  <a16:creationId xmlns:a16="http://schemas.microsoft.com/office/drawing/2014/main" id="{BBDCC513-E291-4055-BA37-F05A6CF95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94849" y="15627213"/>
              <a:ext cx="2046953" cy="204695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22E489C-E6C1-4B63-BB7E-7215AD8AC31D}"/>
                </a:ext>
              </a:extLst>
            </p:cNvPr>
            <p:cNvSpPr txBox="1"/>
            <p:nvPr/>
          </p:nvSpPr>
          <p:spPr>
            <a:xfrm>
              <a:off x="7692566" y="13090074"/>
              <a:ext cx="38803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Infect new host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B6C359C-B162-43B3-822B-53B5E5E7323D}"/>
                </a:ext>
              </a:extLst>
            </p:cNvPr>
            <p:cNvSpPr txBox="1"/>
            <p:nvPr/>
          </p:nvSpPr>
          <p:spPr>
            <a:xfrm>
              <a:off x="12320761" y="16859748"/>
              <a:ext cx="304137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Poor transmission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3878891-BABB-4CF2-B962-90D8C23E1ED2}"/>
                </a:ext>
              </a:extLst>
            </p:cNvPr>
            <p:cNvSpPr txBox="1"/>
            <p:nvPr/>
          </p:nvSpPr>
          <p:spPr>
            <a:xfrm>
              <a:off x="12598746" y="14143381"/>
              <a:ext cx="257460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Efficient transmission</a:t>
              </a:r>
            </a:p>
          </p:txBody>
        </p:sp>
        <p:sp>
          <p:nvSpPr>
            <p:cNvPr id="65" name="&quot;Not Allowed&quot; Symbol 64">
              <a:extLst>
                <a:ext uri="{FF2B5EF4-FFF2-40B4-BE49-F238E27FC236}">
                  <a16:creationId xmlns:a16="http://schemas.microsoft.com/office/drawing/2014/main" id="{5123CB53-BA4D-44FE-9748-1142982609C0}"/>
                </a:ext>
              </a:extLst>
            </p:cNvPr>
            <p:cNvSpPr/>
            <p:nvPr/>
          </p:nvSpPr>
          <p:spPr>
            <a:xfrm>
              <a:off x="20957026" y="16297989"/>
              <a:ext cx="837242" cy="815383"/>
            </a:xfrm>
            <a:prstGeom prst="noSmoking">
              <a:avLst>
                <a:gd name="adj" fmla="val 14148"/>
              </a:avLst>
            </a:prstGeom>
            <a:solidFill>
              <a:srgbClr val="FF00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solidFill>
                  <a:schemeClr val="tx1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A3607E4-90C1-4F94-B6B2-406E9FC780AA}"/>
                </a:ext>
              </a:extLst>
            </p:cNvPr>
            <p:cNvSpPr txBox="1"/>
            <p:nvPr/>
          </p:nvSpPr>
          <p:spPr>
            <a:xfrm>
              <a:off x="17778390" y="16375534"/>
              <a:ext cx="32165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Virus goes extinct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7CFA6-D633-4D61-8EED-41EFB1E3B8D8}"/>
                </a:ext>
              </a:extLst>
            </p:cNvPr>
            <p:cNvSpPr txBox="1"/>
            <p:nvPr/>
          </p:nvSpPr>
          <p:spPr>
            <a:xfrm>
              <a:off x="17778390" y="13505296"/>
              <a:ext cx="36646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Zoonotic emergence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F787AC4-4659-4F0C-9196-D15A6FB60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59878" y="13797684"/>
              <a:ext cx="1047789" cy="1"/>
            </a:xfrm>
            <a:prstGeom prst="straightConnector1">
              <a:avLst/>
            </a:prstGeom>
            <a:ln w="76200">
              <a:solidFill>
                <a:srgbClr val="92D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2FA0A52-350F-4D01-A851-D3EB74DD640F}"/>
                </a:ext>
              </a:extLst>
            </p:cNvPr>
            <p:cNvGrpSpPr/>
            <p:nvPr/>
          </p:nvGrpSpPr>
          <p:grpSpPr>
            <a:xfrm>
              <a:off x="9879797" y="14855577"/>
              <a:ext cx="1208416" cy="864972"/>
              <a:chOff x="10992852" y="10836877"/>
              <a:chExt cx="1208416" cy="86497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0EEEA27-9DAC-4D62-BD8E-58FD5A10AF98}"/>
                  </a:ext>
                </a:extLst>
              </p:cNvPr>
              <p:cNvSpPr/>
              <p:nvPr/>
            </p:nvSpPr>
            <p:spPr>
              <a:xfrm>
                <a:off x="10992852" y="10836877"/>
                <a:ext cx="931417" cy="864972"/>
              </a:xfrm>
              <a:prstGeom prst="ellipse">
                <a:avLst/>
              </a:prstGeom>
              <a:noFill/>
              <a:ln w="508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DB2541-4BB7-4C80-883C-0DFAC466D793}"/>
                  </a:ext>
                </a:extLst>
              </p:cNvPr>
              <p:cNvSpPr txBox="1"/>
              <p:nvPr/>
            </p:nvSpPr>
            <p:spPr>
              <a:xfrm>
                <a:off x="11037534" y="11035568"/>
                <a:ext cx="11637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Virus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9AF6C46-372B-4FD2-AEAE-9B5F1CCFE984}"/>
                </a:ext>
              </a:extLst>
            </p:cNvPr>
            <p:cNvGrpSpPr/>
            <p:nvPr/>
          </p:nvGrpSpPr>
          <p:grpSpPr>
            <a:xfrm>
              <a:off x="7504507" y="12144459"/>
              <a:ext cx="1208416" cy="864972"/>
              <a:chOff x="10992852" y="10836877"/>
              <a:chExt cx="1208416" cy="864972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843F10E-DE05-4067-A380-FAE90134DC23}"/>
                  </a:ext>
                </a:extLst>
              </p:cNvPr>
              <p:cNvSpPr/>
              <p:nvPr/>
            </p:nvSpPr>
            <p:spPr>
              <a:xfrm>
                <a:off x="10992852" y="10836877"/>
                <a:ext cx="931417" cy="864972"/>
              </a:xfrm>
              <a:prstGeom prst="ellipse">
                <a:avLst/>
              </a:prstGeom>
              <a:noFill/>
              <a:ln w="508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182A3FA-5BCF-414C-AEEB-F8F12BCC14C4}"/>
                  </a:ext>
                </a:extLst>
              </p:cNvPr>
              <p:cNvSpPr txBox="1"/>
              <p:nvPr/>
            </p:nvSpPr>
            <p:spPr>
              <a:xfrm>
                <a:off x="11037534" y="11035568"/>
                <a:ext cx="11637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Virus</a:t>
                </a: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2D6A686-5D6D-4210-9873-94A51EB77721}"/>
                </a:ext>
              </a:extLst>
            </p:cNvPr>
            <p:cNvSpPr txBox="1"/>
            <p:nvPr/>
          </p:nvSpPr>
          <p:spPr>
            <a:xfrm>
              <a:off x="8991949" y="15766511"/>
              <a:ext cx="263974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Adaptation to host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F8BCC2D-2025-4309-A2C6-2273F9F1A8BF}"/>
                </a:ext>
              </a:extLst>
            </p:cNvPr>
            <p:cNvGrpSpPr/>
            <p:nvPr/>
          </p:nvGrpSpPr>
          <p:grpSpPr>
            <a:xfrm>
              <a:off x="13397567" y="12627399"/>
              <a:ext cx="1208416" cy="864972"/>
              <a:chOff x="10992852" y="10836877"/>
              <a:chExt cx="1208416" cy="864972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6E44D2C-8CCE-4D59-8B74-5088262D482B}"/>
                  </a:ext>
                </a:extLst>
              </p:cNvPr>
              <p:cNvSpPr/>
              <p:nvPr/>
            </p:nvSpPr>
            <p:spPr>
              <a:xfrm>
                <a:off x="10992852" y="10836877"/>
                <a:ext cx="931417" cy="864972"/>
              </a:xfrm>
              <a:prstGeom prst="ellipse">
                <a:avLst/>
              </a:prstGeom>
              <a:noFill/>
              <a:ln w="508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CBE9C4A-4DE6-4A4A-8EA7-1C2330FD2135}"/>
                  </a:ext>
                </a:extLst>
              </p:cNvPr>
              <p:cNvSpPr txBox="1"/>
              <p:nvPr/>
            </p:nvSpPr>
            <p:spPr>
              <a:xfrm>
                <a:off x="11037534" y="11035568"/>
                <a:ext cx="11637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Virus</a:t>
                </a:r>
              </a:p>
            </p:txBody>
          </p:sp>
        </p:grp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EBDC9CF-4596-4F27-8E11-C362AC9757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78141" y="16685114"/>
              <a:ext cx="2415812" cy="20567"/>
            </a:xfrm>
            <a:prstGeom prst="straightConnector1">
              <a:avLst/>
            </a:prstGeom>
            <a:ln w="952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0521514-56AB-4E04-A19B-F608771B5D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659877" y="16690658"/>
              <a:ext cx="1047790" cy="4739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6BBBD9-F15E-4B7F-AE9C-E5321E985153}"/>
                </a:ext>
              </a:extLst>
            </p:cNvPr>
            <p:cNvGrpSpPr/>
            <p:nvPr/>
          </p:nvGrpSpPr>
          <p:grpSpPr>
            <a:xfrm>
              <a:off x="13397567" y="15630986"/>
              <a:ext cx="1208416" cy="864972"/>
              <a:chOff x="10992852" y="10836877"/>
              <a:chExt cx="1208416" cy="864972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5A547B1F-DF1F-40DF-9BF3-8524D90D4753}"/>
                  </a:ext>
                </a:extLst>
              </p:cNvPr>
              <p:cNvSpPr/>
              <p:nvPr/>
            </p:nvSpPr>
            <p:spPr>
              <a:xfrm>
                <a:off x="10992852" y="10836877"/>
                <a:ext cx="931417" cy="864972"/>
              </a:xfrm>
              <a:prstGeom prst="ellipse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F7ADB4F-F516-483C-8F3C-A225B671ED0F}"/>
                  </a:ext>
                </a:extLst>
              </p:cNvPr>
              <p:cNvSpPr txBox="1"/>
              <p:nvPr/>
            </p:nvSpPr>
            <p:spPr>
              <a:xfrm>
                <a:off x="11037534" y="11035568"/>
                <a:ext cx="11637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Virus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ED6225CD-FF36-4029-934E-7EE79817A539}"/>
                </a:ext>
              </a:extLst>
            </p:cNvPr>
            <p:cNvGrpSpPr/>
            <p:nvPr/>
          </p:nvGrpSpPr>
          <p:grpSpPr>
            <a:xfrm>
              <a:off x="21453277" y="13423675"/>
              <a:ext cx="1208416" cy="864972"/>
              <a:chOff x="10992852" y="10836877"/>
              <a:chExt cx="1208416" cy="864972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835FCAC-5E8F-4468-BD94-285EE7D8AB0C}"/>
                  </a:ext>
                </a:extLst>
              </p:cNvPr>
              <p:cNvSpPr/>
              <p:nvPr/>
            </p:nvSpPr>
            <p:spPr>
              <a:xfrm>
                <a:off x="10992852" y="10836877"/>
                <a:ext cx="931417" cy="864972"/>
              </a:xfrm>
              <a:prstGeom prst="ellipse">
                <a:avLst/>
              </a:prstGeom>
              <a:noFill/>
              <a:ln w="508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1C74FFA-1F90-4F0D-BCD4-4676CA853BBC}"/>
                  </a:ext>
                </a:extLst>
              </p:cNvPr>
              <p:cNvSpPr txBox="1"/>
              <p:nvPr/>
            </p:nvSpPr>
            <p:spPr>
              <a:xfrm>
                <a:off x="11037534" y="11035568"/>
                <a:ext cx="11637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Virus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944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517C94-25FD-4FBE-9ECC-6B05F9517912}"/>
              </a:ext>
            </a:extLst>
          </p:cNvPr>
          <p:cNvSpPr/>
          <p:nvPr/>
        </p:nvSpPr>
        <p:spPr>
          <a:xfrm>
            <a:off x="1988289" y="1307805"/>
            <a:ext cx="8278833" cy="57813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5" name="Content Placeholder 36" descr="A picture containing text&#10;&#10;Description automatically generated">
            <a:extLst>
              <a:ext uri="{FF2B5EF4-FFF2-40B4-BE49-F238E27FC236}">
                <a16:creationId xmlns:a16="http://schemas.microsoft.com/office/drawing/2014/main" id="{47DD6FB1-E26E-4D85-9855-2122809C2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574" y="1943472"/>
            <a:ext cx="7066042" cy="1570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C8D8BD-570B-4A1B-819B-94BA5C5E5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574" y="1626711"/>
            <a:ext cx="2286000" cy="476250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01E0D550-E144-40A3-BCC0-F4F780AE8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505" y="3293074"/>
            <a:ext cx="8229617" cy="36576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252AB8-CA56-49EC-93FC-61EADEC183B1}"/>
              </a:ext>
            </a:extLst>
          </p:cNvPr>
          <p:cNvSpPr txBox="1"/>
          <p:nvPr/>
        </p:nvSpPr>
        <p:spPr>
          <a:xfrm>
            <a:off x="9269281" y="6812180"/>
            <a:ext cx="1189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Tan, C. (2021)</a:t>
            </a:r>
          </a:p>
        </p:txBody>
      </p:sp>
    </p:spTree>
    <p:extLst>
      <p:ext uri="{BB962C8B-B14F-4D97-AF65-F5344CB8AC3E}">
        <p14:creationId xmlns:p14="http://schemas.microsoft.com/office/powerpoint/2010/main" val="2294786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2D6443D-58E2-4B5B-AAE9-EBCA1C43ADE0}"/>
              </a:ext>
            </a:extLst>
          </p:cNvPr>
          <p:cNvSpPr/>
          <p:nvPr/>
        </p:nvSpPr>
        <p:spPr>
          <a:xfrm>
            <a:off x="8178800" y="10969884"/>
            <a:ext cx="16750632" cy="14891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63C2942-8786-4D8B-A328-A18D5EB8D0BE}"/>
              </a:ext>
            </a:extLst>
          </p:cNvPr>
          <p:cNvSpPr/>
          <p:nvPr/>
        </p:nvSpPr>
        <p:spPr>
          <a:xfrm>
            <a:off x="14478644" y="12491642"/>
            <a:ext cx="4318166" cy="469030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95B1812-854E-4E13-A703-63B0C2959C86}"/>
              </a:ext>
            </a:extLst>
          </p:cNvPr>
          <p:cNvSpPr/>
          <p:nvPr/>
        </p:nvSpPr>
        <p:spPr>
          <a:xfrm>
            <a:off x="14520704" y="24032149"/>
            <a:ext cx="1994074" cy="79902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4129648-AF44-4AA6-A1FE-7AECCD1590CD}"/>
              </a:ext>
            </a:extLst>
          </p:cNvPr>
          <p:cNvCxnSpPr>
            <a:cxnSpLocks/>
          </p:cNvCxnSpPr>
          <p:nvPr/>
        </p:nvCxnSpPr>
        <p:spPr>
          <a:xfrm flipH="1">
            <a:off x="12457157" y="11287501"/>
            <a:ext cx="172995" cy="9422425"/>
          </a:xfrm>
          <a:prstGeom prst="straightConnector1">
            <a:avLst/>
          </a:prstGeom>
          <a:ln w="130175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3752D2-C118-44DA-9AD6-453E0AD22019}"/>
              </a:ext>
            </a:extLst>
          </p:cNvPr>
          <p:cNvCxnSpPr>
            <a:cxnSpLocks/>
          </p:cNvCxnSpPr>
          <p:nvPr/>
        </p:nvCxnSpPr>
        <p:spPr>
          <a:xfrm flipH="1">
            <a:off x="10829831" y="19054118"/>
            <a:ext cx="14099603" cy="0"/>
          </a:xfrm>
          <a:prstGeom prst="straightConnector1">
            <a:avLst/>
          </a:prstGeom>
          <a:ln w="130175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273451-EF29-40AF-9297-9C795A7EB600}"/>
              </a:ext>
            </a:extLst>
          </p:cNvPr>
          <p:cNvSpPr txBox="1"/>
          <p:nvPr/>
        </p:nvSpPr>
        <p:spPr>
          <a:xfrm>
            <a:off x="17372420" y="19397986"/>
            <a:ext cx="4053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Horizontal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B3C9F3-534E-4A17-8083-2F318DC68BF3}"/>
              </a:ext>
            </a:extLst>
          </p:cNvPr>
          <p:cNvSpPr txBox="1"/>
          <p:nvPr/>
        </p:nvSpPr>
        <p:spPr>
          <a:xfrm rot="16200000">
            <a:off x="9793340" y="12611674"/>
            <a:ext cx="4053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958F01-7A09-407F-8992-515E1FAA6C68}"/>
              </a:ext>
            </a:extLst>
          </p:cNvPr>
          <p:cNvSpPr txBox="1"/>
          <p:nvPr/>
        </p:nvSpPr>
        <p:spPr>
          <a:xfrm>
            <a:off x="14468167" y="15071913"/>
            <a:ext cx="26765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Postnatal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Breast milk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E453C-18FE-4B52-9FF2-8E132D13C359}"/>
              </a:ext>
            </a:extLst>
          </p:cNvPr>
          <p:cNvSpPr txBox="1"/>
          <p:nvPr/>
        </p:nvSpPr>
        <p:spPr>
          <a:xfrm>
            <a:off x="14471385" y="13382152"/>
            <a:ext cx="68222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Perinatal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Maternal blood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Vaginal/cervical mucus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FC5AF7-96F7-4E31-9A93-F67C6049FA2C}"/>
              </a:ext>
            </a:extLst>
          </p:cNvPr>
          <p:cNvSpPr txBox="1"/>
          <p:nvPr/>
        </p:nvSpPr>
        <p:spPr>
          <a:xfrm>
            <a:off x="14478645" y="12006565"/>
            <a:ext cx="43723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Prenatal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Cross placental barrier</a:t>
            </a:r>
          </a:p>
        </p:txBody>
      </p:sp>
      <p:pic>
        <p:nvPicPr>
          <p:cNvPr id="1026" name="Picture 2" descr="Silhouette Design Store: Mother And Child Silhouette | Baby silhouette,  Silhouette design, Silhouette art">
            <a:extLst>
              <a:ext uri="{FF2B5EF4-FFF2-40B4-BE49-F238E27FC236}">
                <a16:creationId xmlns:a16="http://schemas.microsoft.com/office/drawing/2014/main" id="{B943C860-645E-4E4A-8C0E-4CF2A8230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660" y="12570970"/>
            <a:ext cx="2451931" cy="245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silhouette of a person&#10;&#10;Description automatically generated">
            <a:extLst>
              <a:ext uri="{FF2B5EF4-FFF2-40B4-BE49-F238E27FC236}">
                <a16:creationId xmlns:a16="http://schemas.microsoft.com/office/drawing/2014/main" id="{BD8C2028-8CD8-4002-A2F4-08A54BAD82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71783" y="16580885"/>
            <a:ext cx="2225027" cy="222502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3EF815-D5B7-4410-BC8E-3AF1D59E48BE}"/>
              </a:ext>
            </a:extLst>
          </p:cNvPr>
          <p:cNvCxnSpPr>
            <a:cxnSpLocks/>
          </p:cNvCxnSpPr>
          <p:nvPr/>
        </p:nvCxnSpPr>
        <p:spPr>
          <a:xfrm flipH="1">
            <a:off x="18218111" y="17704489"/>
            <a:ext cx="1361207" cy="0"/>
          </a:xfrm>
          <a:prstGeom prst="straightConnector1">
            <a:avLst/>
          </a:prstGeom>
          <a:ln w="171450">
            <a:solidFill>
              <a:srgbClr val="92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ilhouette of a person&#10;&#10;Description automatically generated">
            <a:extLst>
              <a:ext uri="{FF2B5EF4-FFF2-40B4-BE49-F238E27FC236}">
                <a16:creationId xmlns:a16="http://schemas.microsoft.com/office/drawing/2014/main" id="{8D3CDF97-D2F6-4059-AAD4-C2C0CE6187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89865" y="16588907"/>
            <a:ext cx="2225027" cy="22250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5B141C-245D-4F3D-B142-709D95D1BBC6}"/>
              </a:ext>
            </a:extLst>
          </p:cNvPr>
          <p:cNvSpPr txBox="1"/>
          <p:nvPr/>
        </p:nvSpPr>
        <p:spPr>
          <a:xfrm>
            <a:off x="18264874" y="23614710"/>
            <a:ext cx="27758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Waterborne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Rivers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Wastewater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Drinking water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8FA60B-9A8A-4889-9FA2-FFE650DA2F44}"/>
              </a:ext>
            </a:extLst>
          </p:cNvPr>
          <p:cNvSpPr txBox="1"/>
          <p:nvPr/>
        </p:nvSpPr>
        <p:spPr>
          <a:xfrm>
            <a:off x="21792421" y="23614710"/>
            <a:ext cx="17824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Airborne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Saliva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Mucus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3F877D-F7DD-4794-A1F6-2BCB6F4916B4}"/>
              </a:ext>
            </a:extLst>
          </p:cNvPr>
          <p:cNvSpPr txBox="1"/>
          <p:nvPr/>
        </p:nvSpPr>
        <p:spPr>
          <a:xfrm>
            <a:off x="14478645" y="23573277"/>
            <a:ext cx="24680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Vector-borne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Vampire bats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Mosquitos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06E4DFC-A8F6-45BA-9C9E-62BAF163A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1440" y="23631664"/>
            <a:ext cx="878849" cy="11995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C6D7164-A2D6-4089-A9E2-0E2180DB4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9238" y="23633641"/>
            <a:ext cx="914866" cy="5478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513D155-8B55-48D4-92C9-62F18A64F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8918" y="23611377"/>
            <a:ext cx="1212068" cy="1007578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AD14C793-A864-4F55-8F23-2BF723F23DB6}"/>
              </a:ext>
            </a:extLst>
          </p:cNvPr>
          <p:cNvGrpSpPr/>
          <p:nvPr/>
        </p:nvGrpSpPr>
        <p:grpSpPr>
          <a:xfrm>
            <a:off x="13524723" y="20304902"/>
            <a:ext cx="3873783" cy="3539430"/>
            <a:chOff x="20556365" y="20449353"/>
            <a:chExt cx="3873783" cy="353943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1E51E8-C246-4337-A005-CC46BEF56CBD}"/>
                </a:ext>
              </a:extLst>
            </p:cNvPr>
            <p:cNvSpPr/>
            <p:nvPr/>
          </p:nvSpPr>
          <p:spPr>
            <a:xfrm>
              <a:off x="21567290" y="21802294"/>
              <a:ext cx="2567029" cy="45802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F0DA8B-F780-49CE-A099-5DC1BF832DE8}"/>
                </a:ext>
              </a:extLst>
            </p:cNvPr>
            <p:cNvSpPr txBox="1"/>
            <p:nvPr/>
          </p:nvSpPr>
          <p:spPr>
            <a:xfrm>
              <a:off x="21512869" y="20449353"/>
              <a:ext cx="2917279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u="sng" dirty="0">
                  <a:latin typeface="Arial" panose="020B0604020202020204" pitchFamily="34" charset="0"/>
                  <a:cs typeface="Arial" panose="020B0604020202020204" pitchFamily="34" charset="0"/>
                </a:rPr>
                <a:t>Fomites</a:t>
              </a:r>
            </a:p>
            <a:p>
              <a:pPr marL="457218" indent="-457218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Hospital air and surfaces</a:t>
              </a:r>
            </a:p>
            <a:p>
              <a:pPr marL="457218" indent="-457218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Feather dust</a:t>
              </a:r>
            </a:p>
            <a:p>
              <a:pPr marL="457218" indent="-457218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Laboratory reagents</a:t>
              </a:r>
            </a:p>
            <a:p>
              <a:pPr marL="457218" indent="-457218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Vaccines</a:t>
              </a:r>
            </a:p>
            <a:p>
              <a:pPr marL="457218" indent="-457218">
                <a:buFont typeface="Arial" panose="020B0604020202020204" pitchFamily="34" charset="0"/>
                <a:buChar char="•"/>
              </a:pP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1197D98-D8A4-4574-B8EE-6A1E859F9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556365" y="20570044"/>
              <a:ext cx="878849" cy="91226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F9708BF-35F6-4730-98D1-9E6DF9370BEE}"/>
              </a:ext>
            </a:extLst>
          </p:cNvPr>
          <p:cNvGrpSpPr/>
          <p:nvPr/>
        </p:nvGrpSpPr>
        <p:grpSpPr>
          <a:xfrm>
            <a:off x="17510972" y="20298566"/>
            <a:ext cx="2772657" cy="2246769"/>
            <a:chOff x="16659479" y="20422743"/>
            <a:chExt cx="2772657" cy="224676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D40F72-6533-472F-8B4D-657B167B0DF1}"/>
                </a:ext>
              </a:extLst>
            </p:cNvPr>
            <p:cNvSpPr txBox="1"/>
            <p:nvPr/>
          </p:nvSpPr>
          <p:spPr>
            <a:xfrm>
              <a:off x="17403613" y="20422743"/>
              <a:ext cx="202852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u="sng" dirty="0">
                  <a:latin typeface="Arial" panose="020B0604020202020204" pitchFamily="34" charset="0"/>
                  <a:cs typeface="Arial" panose="020B0604020202020204" pitchFamily="34" charset="0"/>
                </a:rPr>
                <a:t>Sexual</a:t>
              </a:r>
            </a:p>
            <a:p>
              <a:pPr marL="457218" indent="-457218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Semen</a:t>
              </a:r>
            </a:p>
            <a:p>
              <a:pPr marL="457218" indent="-457218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Vaginal/cervical mucus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AC72FBE-262E-42C9-95B9-ECA11E974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659479" y="20519071"/>
              <a:ext cx="808190" cy="1010238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E699B58-6CDB-43E2-8D86-B634FA0248E5}"/>
              </a:ext>
            </a:extLst>
          </p:cNvPr>
          <p:cNvGrpSpPr/>
          <p:nvPr/>
        </p:nvGrpSpPr>
        <p:grpSpPr>
          <a:xfrm>
            <a:off x="20706976" y="20298565"/>
            <a:ext cx="3163604" cy="1428977"/>
            <a:chOff x="12934463" y="20373730"/>
            <a:chExt cx="3163604" cy="14289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95C215-39A0-45BD-A8E0-0C33EAEFA506}"/>
                </a:ext>
              </a:extLst>
            </p:cNvPr>
            <p:cNvSpPr txBox="1"/>
            <p:nvPr/>
          </p:nvSpPr>
          <p:spPr>
            <a:xfrm>
              <a:off x="13997199" y="20417712"/>
              <a:ext cx="210086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u="sng" dirty="0">
                  <a:latin typeface="Arial" panose="020B0604020202020204" pitchFamily="34" charset="0"/>
                  <a:cs typeface="Arial" panose="020B0604020202020204" pitchFamily="34" charset="0"/>
                </a:rPr>
                <a:t>Fecal-oral</a:t>
              </a:r>
            </a:p>
            <a:p>
              <a:pPr marL="457218" indent="-457218">
                <a:buFont typeface="Arial" panose="020B0604020202020204" pitchFamily="34" charset="0"/>
                <a:buChar char="•"/>
              </a:pPr>
              <a:r>
                <a:rPr lang="en-GB" sz="2800" dirty="0">
                  <a:latin typeface="Arial" panose="020B0604020202020204" pitchFamily="34" charset="0"/>
                  <a:cs typeface="Arial" panose="020B0604020202020204" pitchFamily="34" charset="0"/>
                </a:rPr>
                <a:t>Faeces</a:t>
              </a:r>
            </a:p>
            <a:p>
              <a:pPr marL="457218" indent="-457218">
                <a:buFont typeface="Arial" panose="020B0604020202020204" pitchFamily="34" charset="0"/>
                <a:buChar char="•"/>
              </a:pP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6" name="Picture 12" descr="Shit Icon #315751 - Free Icons Library">
              <a:extLst>
                <a:ext uri="{FF2B5EF4-FFF2-40B4-BE49-F238E27FC236}">
                  <a16:creationId xmlns:a16="http://schemas.microsoft.com/office/drawing/2014/main" id="{9B245841-1FFC-4E52-8655-4DFBDC76A5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4463" y="20373730"/>
              <a:ext cx="1040365" cy="1040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Free Mom And Baby Silhouette, Download Free Clip Art, Free Clip Art on  Clipart Library">
            <a:extLst>
              <a:ext uri="{FF2B5EF4-FFF2-40B4-BE49-F238E27FC236}">
                <a16:creationId xmlns:a16="http://schemas.microsoft.com/office/drawing/2014/main" id="{91902148-41E1-4609-8E9E-BECA76C07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379" y="13476743"/>
            <a:ext cx="942956" cy="84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B73E0CD-544D-4CA7-9A09-C62276FBCC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84551" y="14983205"/>
            <a:ext cx="551297" cy="1070165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649C398-C99E-41EC-8613-698A396C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1577" y="11937761"/>
            <a:ext cx="948179" cy="94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65595520-BB45-435A-A76A-C44F273FC4CF}"/>
              </a:ext>
            </a:extLst>
          </p:cNvPr>
          <p:cNvSpPr/>
          <p:nvPr/>
        </p:nvSpPr>
        <p:spPr>
          <a:xfrm>
            <a:off x="21823638" y="22245296"/>
            <a:ext cx="1622876" cy="372640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8690FF-EBED-48FF-A571-8DC1BF2BA97B}"/>
              </a:ext>
            </a:extLst>
          </p:cNvPr>
          <p:cNvSpPr txBox="1"/>
          <p:nvPr/>
        </p:nvSpPr>
        <p:spPr>
          <a:xfrm>
            <a:off x="21782363" y="21726203"/>
            <a:ext cx="2100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D39D68D-AA55-4A1F-866E-1C5B9BA3C2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897891" y="21820918"/>
            <a:ext cx="738419" cy="101312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EEDEB2-30DE-4CCD-8CD7-CF9442D69EB9}"/>
              </a:ext>
            </a:extLst>
          </p:cNvPr>
          <p:cNvSpPr txBox="1"/>
          <p:nvPr/>
        </p:nvSpPr>
        <p:spPr>
          <a:xfrm>
            <a:off x="22978547" y="25479413"/>
            <a:ext cx="1527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Tan, C. (2021)</a:t>
            </a:r>
          </a:p>
        </p:txBody>
      </p:sp>
    </p:spTree>
    <p:extLst>
      <p:ext uri="{BB962C8B-B14F-4D97-AF65-F5344CB8AC3E}">
        <p14:creationId xmlns:p14="http://schemas.microsoft.com/office/powerpoint/2010/main" val="371644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AB204A11-0262-40A0-993E-9309AA46F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6" y="10972796"/>
            <a:ext cx="5486411" cy="5486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B83DDB-1909-4884-8B47-9845D149C774}"/>
              </a:ext>
            </a:extLst>
          </p:cNvPr>
          <p:cNvSpPr txBox="1"/>
          <p:nvPr/>
        </p:nvSpPr>
        <p:spPr>
          <a:xfrm>
            <a:off x="15262712" y="11699749"/>
            <a:ext cx="885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Human TTV (syn)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E2A8C4-1828-4DFA-BC53-580D5893CE5A}"/>
              </a:ext>
            </a:extLst>
          </p:cNvPr>
          <p:cNvSpPr txBox="1"/>
          <p:nvPr/>
        </p:nvSpPr>
        <p:spPr>
          <a:xfrm>
            <a:off x="14879429" y="11801377"/>
            <a:ext cx="5364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TTSuV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ECD923-FA7F-4D54-945B-31C29865B64B}"/>
              </a:ext>
            </a:extLst>
          </p:cNvPr>
          <p:cNvSpPr txBox="1"/>
          <p:nvPr/>
        </p:nvSpPr>
        <p:spPr>
          <a:xfrm>
            <a:off x="15252242" y="12012448"/>
            <a:ext cx="6781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Feline TTV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DA1BDC-BAE9-42F3-AF0E-0610D6338CA3}"/>
              </a:ext>
            </a:extLst>
          </p:cNvPr>
          <p:cNvSpPr txBox="1"/>
          <p:nvPr/>
        </p:nvSpPr>
        <p:spPr>
          <a:xfrm>
            <a:off x="14661134" y="12119359"/>
            <a:ext cx="678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Human TTV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8E3B4-CFB0-41F6-8CB9-734AF8993C86}"/>
              </a:ext>
            </a:extLst>
          </p:cNvPr>
          <p:cNvSpPr txBox="1"/>
          <p:nvPr/>
        </p:nvSpPr>
        <p:spPr>
          <a:xfrm>
            <a:off x="10972795" y="16228375"/>
            <a:ext cx="1290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Tan, C. (2021)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FD1CBE-0E33-47E4-9926-63F2B60C3CDF}"/>
              </a:ext>
            </a:extLst>
          </p:cNvPr>
          <p:cNvCxnSpPr>
            <a:cxnSpLocks/>
          </p:cNvCxnSpPr>
          <p:nvPr/>
        </p:nvCxnSpPr>
        <p:spPr>
          <a:xfrm>
            <a:off x="15316719" y="12184297"/>
            <a:ext cx="363766" cy="318475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7C404-8C60-4F57-A74E-C560771A4743}"/>
              </a:ext>
            </a:extLst>
          </p:cNvPr>
          <p:cNvCxnSpPr>
            <a:cxnSpLocks/>
          </p:cNvCxnSpPr>
          <p:nvPr/>
        </p:nvCxnSpPr>
        <p:spPr>
          <a:xfrm>
            <a:off x="15316719" y="12325146"/>
            <a:ext cx="363766" cy="17762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3329540-A831-4946-9F44-ED5561D1545D}"/>
              </a:ext>
            </a:extLst>
          </p:cNvPr>
          <p:cNvSpPr txBox="1"/>
          <p:nvPr/>
        </p:nvSpPr>
        <p:spPr>
          <a:xfrm>
            <a:off x="15622331" y="12385393"/>
            <a:ext cx="8095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err="1">
                <a:solidFill>
                  <a:schemeClr val="accent5">
                    <a:lumMod val="50000"/>
                  </a:schemeClr>
                </a:solidFill>
              </a:rPr>
              <a:t>Parvoviridae</a:t>
            </a:r>
            <a:endParaRPr lang="en-US" sz="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AEA20C-9659-4C66-8BD8-00809B66C426}"/>
              </a:ext>
            </a:extLst>
          </p:cNvPr>
          <p:cNvCxnSpPr>
            <a:cxnSpLocks/>
          </p:cNvCxnSpPr>
          <p:nvPr/>
        </p:nvCxnSpPr>
        <p:spPr>
          <a:xfrm flipV="1">
            <a:off x="14951510" y="11380825"/>
            <a:ext cx="311200" cy="21004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833722-59E7-4EA9-806F-FA12844B8AA5}"/>
              </a:ext>
            </a:extLst>
          </p:cNvPr>
          <p:cNvCxnSpPr>
            <a:cxnSpLocks/>
          </p:cNvCxnSpPr>
          <p:nvPr/>
        </p:nvCxnSpPr>
        <p:spPr>
          <a:xfrm>
            <a:off x="14952955" y="11590870"/>
            <a:ext cx="299289" cy="38967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6F2C44A-9955-49C6-BBD6-40A8DEA1D6F5}"/>
              </a:ext>
            </a:extLst>
          </p:cNvPr>
          <p:cNvSpPr txBox="1"/>
          <p:nvPr/>
        </p:nvSpPr>
        <p:spPr>
          <a:xfrm>
            <a:off x="14340437" y="11472448"/>
            <a:ext cx="8095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err="1">
                <a:solidFill>
                  <a:schemeClr val="accent5">
                    <a:lumMod val="50000"/>
                  </a:schemeClr>
                </a:solidFill>
              </a:rPr>
              <a:t>Circoviridae</a:t>
            </a:r>
            <a:endParaRPr lang="en-US" sz="800" i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857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497F2E-AA39-4405-BFAE-E121678ECB1F}"/>
              </a:ext>
            </a:extLst>
          </p:cNvPr>
          <p:cNvSpPr/>
          <p:nvPr/>
        </p:nvSpPr>
        <p:spPr>
          <a:xfrm>
            <a:off x="4212449" y="9700591"/>
            <a:ext cx="17737174" cy="12826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8516301-CD26-4F6A-9710-C46A0E4172BE}"/>
              </a:ext>
            </a:extLst>
          </p:cNvPr>
          <p:cNvSpPr txBox="1"/>
          <p:nvPr/>
        </p:nvSpPr>
        <p:spPr>
          <a:xfrm rot="5400000">
            <a:off x="4802276" y="21667421"/>
            <a:ext cx="134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9F1B8-3B73-46E9-A940-AB78C5D7A56A}"/>
              </a:ext>
            </a:extLst>
          </p:cNvPr>
          <p:cNvSpPr txBox="1"/>
          <p:nvPr/>
        </p:nvSpPr>
        <p:spPr>
          <a:xfrm>
            <a:off x="20273169" y="22067515"/>
            <a:ext cx="152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Tan, C. (2021)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E6B6A9-7241-46B9-80F9-6FCDCDD43583}"/>
              </a:ext>
            </a:extLst>
          </p:cNvPr>
          <p:cNvSpPr txBox="1"/>
          <p:nvPr/>
        </p:nvSpPr>
        <p:spPr>
          <a:xfrm>
            <a:off x="4231635" y="18245442"/>
            <a:ext cx="134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Genome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0B603-0ACB-4BCD-B16C-3CF20403D7F3}"/>
              </a:ext>
            </a:extLst>
          </p:cNvPr>
          <p:cNvSpPr txBox="1"/>
          <p:nvPr/>
        </p:nvSpPr>
        <p:spPr>
          <a:xfrm>
            <a:off x="4231635" y="19451493"/>
            <a:ext cx="134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Genome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93D60-42A0-47AF-A756-8AA8AB1007EE}"/>
              </a:ext>
            </a:extLst>
          </p:cNvPr>
          <p:cNvSpPr txBox="1"/>
          <p:nvPr/>
        </p:nvSpPr>
        <p:spPr>
          <a:xfrm>
            <a:off x="4231634" y="20579049"/>
            <a:ext cx="134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Genome 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569039-FC90-4154-BDD3-BA766509BB21}"/>
              </a:ext>
            </a:extLst>
          </p:cNvPr>
          <p:cNvSpPr txBox="1"/>
          <p:nvPr/>
        </p:nvSpPr>
        <p:spPr>
          <a:xfrm rot="5400000">
            <a:off x="4210705" y="20466263"/>
            <a:ext cx="134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0A9496-8451-45D1-84C1-86735006E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606" y="18556930"/>
            <a:ext cx="1371600" cy="2000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5BABAB-B2E3-4CD4-A53F-5A378A63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064" y="18324555"/>
            <a:ext cx="1914525" cy="2000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91D18F-DCCC-440A-8AC7-09438769A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081" y="18547403"/>
            <a:ext cx="1895475" cy="20955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09DD6B7-B171-4220-AAC3-A45CDCE12535}"/>
              </a:ext>
            </a:extLst>
          </p:cNvPr>
          <p:cNvGrpSpPr/>
          <p:nvPr/>
        </p:nvGrpSpPr>
        <p:grpSpPr>
          <a:xfrm>
            <a:off x="6689278" y="18867854"/>
            <a:ext cx="3003321" cy="200025"/>
            <a:chOff x="12649707" y="16517144"/>
            <a:chExt cx="3003321" cy="20002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330FB4F-497E-45C6-B87F-EF4AD8EA3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86028" y="16525372"/>
              <a:ext cx="2667000" cy="1905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AB9D6DA-EA41-4E91-8D43-0C1F65D86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49707" y="16517144"/>
              <a:ext cx="371475" cy="200025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71130D2-08A1-4E71-A30F-BE8E43E71AA6}"/>
              </a:ext>
            </a:extLst>
          </p:cNvPr>
          <p:cNvSpPr/>
          <p:nvPr/>
        </p:nvSpPr>
        <p:spPr>
          <a:xfrm>
            <a:off x="8054083" y="18232916"/>
            <a:ext cx="848139" cy="90536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FD2445-4F9C-412C-A219-5C21129C4466}"/>
              </a:ext>
            </a:extLst>
          </p:cNvPr>
          <p:cNvSpPr/>
          <p:nvPr/>
        </p:nvSpPr>
        <p:spPr>
          <a:xfrm>
            <a:off x="6834546" y="18242459"/>
            <a:ext cx="256883" cy="90536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025541D-E055-4392-BC7C-17ADAC05F64E}"/>
              </a:ext>
            </a:extLst>
          </p:cNvPr>
          <p:cNvSpPr/>
          <p:nvPr/>
        </p:nvSpPr>
        <p:spPr>
          <a:xfrm>
            <a:off x="7439766" y="18242459"/>
            <a:ext cx="330315" cy="90536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AE3436-0653-4C22-AEC7-FE2952CDD4C4}"/>
              </a:ext>
            </a:extLst>
          </p:cNvPr>
          <p:cNvSpPr txBox="1"/>
          <p:nvPr/>
        </p:nvSpPr>
        <p:spPr>
          <a:xfrm>
            <a:off x="4244352" y="17117212"/>
            <a:ext cx="3158499" cy="830997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(c) ‘Core’ genome extraction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B744111-4763-4292-A6F6-4DC8CCFF9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554" y="19425694"/>
            <a:ext cx="1371600" cy="2000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A79E8DE-31C6-4072-9175-CA7E232C5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231" y="19416167"/>
            <a:ext cx="1895475" cy="20955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AA28FDE-1851-4CA4-8C2E-BD36AF0F21B7}"/>
              </a:ext>
            </a:extLst>
          </p:cNvPr>
          <p:cNvGrpSpPr/>
          <p:nvPr/>
        </p:nvGrpSpPr>
        <p:grpSpPr>
          <a:xfrm>
            <a:off x="6687648" y="19736618"/>
            <a:ext cx="3003321" cy="200025"/>
            <a:chOff x="12649707" y="16517144"/>
            <a:chExt cx="3003321" cy="20002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92DAA86-A676-4F2D-94B8-6CF62D872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86028" y="16525372"/>
              <a:ext cx="2667000" cy="1905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020CF69-D956-4A33-A654-179449E33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49707" y="16517144"/>
              <a:ext cx="371475" cy="200025"/>
            </a:xfrm>
            <a:prstGeom prst="rect">
              <a:avLst/>
            </a:prstGeom>
          </p:spPr>
        </p:pic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CC01E8B-D815-4EF7-AFF6-C48585267D37}"/>
              </a:ext>
            </a:extLst>
          </p:cNvPr>
          <p:cNvSpPr/>
          <p:nvPr/>
        </p:nvSpPr>
        <p:spPr>
          <a:xfrm>
            <a:off x="8634056" y="19169786"/>
            <a:ext cx="848139" cy="90536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DFEB29B-2385-4A1C-8931-1FF6861AB1C6}"/>
              </a:ext>
            </a:extLst>
          </p:cNvPr>
          <p:cNvSpPr/>
          <p:nvPr/>
        </p:nvSpPr>
        <p:spPr>
          <a:xfrm>
            <a:off x="6136869" y="19210865"/>
            <a:ext cx="256883" cy="90536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7DA9CBB-727E-41BC-A3C5-538B11CCA266}"/>
              </a:ext>
            </a:extLst>
          </p:cNvPr>
          <p:cNvSpPr/>
          <p:nvPr/>
        </p:nvSpPr>
        <p:spPr>
          <a:xfrm>
            <a:off x="6880727" y="19191695"/>
            <a:ext cx="330315" cy="90536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08E21E1-1383-4941-8A22-B81C8F42A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554" y="20557392"/>
            <a:ext cx="1371600" cy="20002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BE82AC9-6773-4054-B445-03DAD0C5B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460" y="20526206"/>
            <a:ext cx="1895475" cy="20955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F03C811D-282A-4F27-BB5F-62BC8C758BCB}"/>
              </a:ext>
            </a:extLst>
          </p:cNvPr>
          <p:cNvGrpSpPr/>
          <p:nvPr/>
        </p:nvGrpSpPr>
        <p:grpSpPr>
          <a:xfrm>
            <a:off x="7104337" y="20868316"/>
            <a:ext cx="3003321" cy="200025"/>
            <a:chOff x="12649707" y="16517144"/>
            <a:chExt cx="3003321" cy="200025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27F977A-818D-40FF-820C-91D321B6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86028" y="16525372"/>
              <a:ext cx="2667000" cy="1905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B8EAB03-1820-4C1F-8AE3-3C310EEA2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49707" y="16517144"/>
              <a:ext cx="371475" cy="200025"/>
            </a:xfrm>
            <a:prstGeom prst="rect">
              <a:avLst/>
            </a:prstGeom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C7261CD5-B3AE-46D4-86EC-2921B64EFE5B}"/>
              </a:ext>
            </a:extLst>
          </p:cNvPr>
          <p:cNvSpPr/>
          <p:nvPr/>
        </p:nvSpPr>
        <p:spPr>
          <a:xfrm>
            <a:off x="9050745" y="20278334"/>
            <a:ext cx="848139" cy="90536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63E0590-7FB1-4CA9-AF8D-47310301CE0D}"/>
              </a:ext>
            </a:extLst>
          </p:cNvPr>
          <p:cNvSpPr/>
          <p:nvPr/>
        </p:nvSpPr>
        <p:spPr>
          <a:xfrm>
            <a:off x="5942469" y="20266760"/>
            <a:ext cx="256883" cy="90536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4D55D1C-F01F-49BC-B2B3-C6F9F2F08E7F}"/>
              </a:ext>
            </a:extLst>
          </p:cNvPr>
          <p:cNvSpPr/>
          <p:nvPr/>
        </p:nvSpPr>
        <p:spPr>
          <a:xfrm>
            <a:off x="6904246" y="20259995"/>
            <a:ext cx="330315" cy="90536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" name="Right Brace 83">
            <a:extLst>
              <a:ext uri="{FF2B5EF4-FFF2-40B4-BE49-F238E27FC236}">
                <a16:creationId xmlns:a16="http://schemas.microsoft.com/office/drawing/2014/main" id="{35E591E4-C989-4EB0-AF49-37E78B9C4D1A}"/>
              </a:ext>
            </a:extLst>
          </p:cNvPr>
          <p:cNvSpPr/>
          <p:nvPr/>
        </p:nvSpPr>
        <p:spPr>
          <a:xfrm rot="5400000">
            <a:off x="8120686" y="18660175"/>
            <a:ext cx="379938" cy="5656556"/>
          </a:xfrm>
          <a:prstGeom prst="rightBrace">
            <a:avLst>
              <a:gd name="adj1" fmla="val 8333"/>
              <a:gd name="adj2" fmla="val 4957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38E67F-6A90-4EDB-9E59-67E109D583E0}"/>
              </a:ext>
            </a:extLst>
          </p:cNvPr>
          <p:cNvSpPr/>
          <p:nvPr/>
        </p:nvSpPr>
        <p:spPr>
          <a:xfrm>
            <a:off x="14245835" y="19300981"/>
            <a:ext cx="848139" cy="365760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5277AD6-6CF6-45C5-976C-374107CF8AAE}"/>
              </a:ext>
            </a:extLst>
          </p:cNvPr>
          <p:cNvSpPr/>
          <p:nvPr/>
        </p:nvSpPr>
        <p:spPr>
          <a:xfrm>
            <a:off x="13529891" y="19289404"/>
            <a:ext cx="240742" cy="365760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8AFB71A-11B4-4206-8719-508AF92EB730}"/>
              </a:ext>
            </a:extLst>
          </p:cNvPr>
          <p:cNvSpPr/>
          <p:nvPr/>
        </p:nvSpPr>
        <p:spPr>
          <a:xfrm>
            <a:off x="13843076" y="19293273"/>
            <a:ext cx="330315" cy="365760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4C7A656-5523-4D4E-8534-4C8866AFB199}"/>
              </a:ext>
            </a:extLst>
          </p:cNvPr>
          <p:cNvSpPr/>
          <p:nvPr/>
        </p:nvSpPr>
        <p:spPr>
          <a:xfrm>
            <a:off x="14249375" y="19793623"/>
            <a:ext cx="848139" cy="365760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9BB4C30-F0DB-4201-9B3F-B9B2851FADBE}"/>
              </a:ext>
            </a:extLst>
          </p:cNvPr>
          <p:cNvSpPr/>
          <p:nvPr/>
        </p:nvSpPr>
        <p:spPr>
          <a:xfrm>
            <a:off x="13533431" y="19782046"/>
            <a:ext cx="240742" cy="365760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6DFC1A-97EB-4324-B570-C44F932BA705}"/>
              </a:ext>
            </a:extLst>
          </p:cNvPr>
          <p:cNvSpPr/>
          <p:nvPr/>
        </p:nvSpPr>
        <p:spPr>
          <a:xfrm>
            <a:off x="13846616" y="19785915"/>
            <a:ext cx="330315" cy="365760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5FCEBA4-0FD3-45FE-A741-4F7C916E82C7}"/>
              </a:ext>
            </a:extLst>
          </p:cNvPr>
          <p:cNvSpPr/>
          <p:nvPr/>
        </p:nvSpPr>
        <p:spPr>
          <a:xfrm>
            <a:off x="14249378" y="20527274"/>
            <a:ext cx="848139" cy="365760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3F06A43-0F99-465B-B582-B3CEAE9189A8}"/>
              </a:ext>
            </a:extLst>
          </p:cNvPr>
          <p:cNvSpPr/>
          <p:nvPr/>
        </p:nvSpPr>
        <p:spPr>
          <a:xfrm>
            <a:off x="13533434" y="20528397"/>
            <a:ext cx="240742" cy="365760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F066926-14E1-454B-BF43-28C0DD7F4F73}"/>
              </a:ext>
            </a:extLst>
          </p:cNvPr>
          <p:cNvSpPr/>
          <p:nvPr/>
        </p:nvSpPr>
        <p:spPr>
          <a:xfrm>
            <a:off x="13846619" y="20519566"/>
            <a:ext cx="330315" cy="365760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196295-D7EC-44A4-ADBD-80681FBBC6E3}"/>
              </a:ext>
            </a:extLst>
          </p:cNvPr>
          <p:cNvSpPr txBox="1"/>
          <p:nvPr/>
        </p:nvSpPr>
        <p:spPr>
          <a:xfrm>
            <a:off x="12143053" y="19323797"/>
            <a:ext cx="134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Genome 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7CD0627-2018-4E8E-B3DF-35B37C14A897}"/>
              </a:ext>
            </a:extLst>
          </p:cNvPr>
          <p:cNvSpPr txBox="1"/>
          <p:nvPr/>
        </p:nvSpPr>
        <p:spPr>
          <a:xfrm>
            <a:off x="12143053" y="19789781"/>
            <a:ext cx="134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Genome 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090CBA2-907F-4058-91D1-42B50CDBFEB5}"/>
              </a:ext>
            </a:extLst>
          </p:cNvPr>
          <p:cNvSpPr txBox="1"/>
          <p:nvPr/>
        </p:nvSpPr>
        <p:spPr>
          <a:xfrm>
            <a:off x="12118243" y="20509706"/>
            <a:ext cx="134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Genome 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55794BB-D8F4-438B-A4AF-053DD02F0612}"/>
              </a:ext>
            </a:extLst>
          </p:cNvPr>
          <p:cNvSpPr txBox="1"/>
          <p:nvPr/>
        </p:nvSpPr>
        <p:spPr>
          <a:xfrm>
            <a:off x="12579937" y="18843555"/>
            <a:ext cx="2355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‘Core’ alignment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11C735D-272A-4A3A-9F6A-A660887F422C}"/>
              </a:ext>
            </a:extLst>
          </p:cNvPr>
          <p:cNvSpPr txBox="1"/>
          <p:nvPr/>
        </p:nvSpPr>
        <p:spPr>
          <a:xfrm>
            <a:off x="6823839" y="21772608"/>
            <a:ext cx="337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‘</a:t>
            </a:r>
            <a:r>
              <a:rPr lang="en-US" sz="2400" dirty="0" err="1"/>
              <a:t>Unalignable</a:t>
            </a:r>
            <a:r>
              <a:rPr lang="en-US" sz="2400" dirty="0"/>
              <a:t>’ sequences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E73FDEB-CC35-42DB-965E-9CDB05D9439A}"/>
              </a:ext>
            </a:extLst>
          </p:cNvPr>
          <p:cNvSpPr txBox="1"/>
          <p:nvPr/>
        </p:nvSpPr>
        <p:spPr>
          <a:xfrm>
            <a:off x="4278257" y="9891738"/>
            <a:ext cx="3311765" cy="830997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(a) Alignment-based approaches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34A0576-765B-4889-A678-0E5979ADFE9C}"/>
              </a:ext>
            </a:extLst>
          </p:cNvPr>
          <p:cNvGrpSpPr/>
          <p:nvPr/>
        </p:nvGrpSpPr>
        <p:grpSpPr>
          <a:xfrm>
            <a:off x="4262729" y="10874027"/>
            <a:ext cx="3140122" cy="2067314"/>
            <a:chOff x="13369874" y="10890384"/>
            <a:chExt cx="3140122" cy="206731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BCF9644F-9A49-4CCF-A1BA-36BB64EBD2CF}"/>
                </a:ext>
              </a:extLst>
            </p:cNvPr>
            <p:cNvGrpSpPr/>
            <p:nvPr/>
          </p:nvGrpSpPr>
          <p:grpSpPr>
            <a:xfrm>
              <a:off x="13369874" y="11348862"/>
              <a:ext cx="2885768" cy="1608835"/>
              <a:chOff x="11550073" y="11608855"/>
              <a:chExt cx="2885768" cy="1608835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306ED135-6105-4FFB-9C16-69F274962340}"/>
                  </a:ext>
                </a:extLst>
              </p:cNvPr>
              <p:cNvSpPr/>
              <p:nvPr/>
            </p:nvSpPr>
            <p:spPr>
              <a:xfrm>
                <a:off x="12875295" y="11608855"/>
                <a:ext cx="1560546" cy="340802"/>
              </a:xfrm>
              <a:prstGeom prst="rect">
                <a:avLst/>
              </a:prstGeom>
              <a:solidFill>
                <a:schemeClr val="bg2">
                  <a:lumMod val="90000"/>
                  <a:alpha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62B13F6-DB1B-4D13-8319-FFA3E3CA1214}"/>
                  </a:ext>
                </a:extLst>
              </p:cNvPr>
              <p:cNvSpPr/>
              <p:nvPr/>
            </p:nvSpPr>
            <p:spPr>
              <a:xfrm>
                <a:off x="12875297" y="12089920"/>
                <a:ext cx="1560544" cy="340801"/>
              </a:xfrm>
              <a:prstGeom prst="rect">
                <a:avLst/>
              </a:prstGeom>
              <a:solidFill>
                <a:schemeClr val="bg2">
                  <a:lumMod val="90000"/>
                  <a:alpha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B372408-C586-455D-868A-0D80C63F42A1}"/>
                  </a:ext>
                </a:extLst>
              </p:cNvPr>
              <p:cNvSpPr txBox="1"/>
              <p:nvPr/>
            </p:nvSpPr>
            <p:spPr>
              <a:xfrm>
                <a:off x="11574883" y="11631671"/>
                <a:ext cx="1348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Genome 1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A27C830-364A-473A-8543-6E1F66392F81}"/>
                  </a:ext>
                </a:extLst>
              </p:cNvPr>
              <p:cNvSpPr txBox="1"/>
              <p:nvPr/>
            </p:nvSpPr>
            <p:spPr>
              <a:xfrm>
                <a:off x="11574883" y="12097655"/>
                <a:ext cx="1348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Genome 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A5D6CFA-ECFE-4458-A94D-9FFE080D7C13}"/>
                  </a:ext>
                </a:extLst>
              </p:cNvPr>
              <p:cNvSpPr txBox="1"/>
              <p:nvPr/>
            </p:nvSpPr>
            <p:spPr>
              <a:xfrm>
                <a:off x="11550073" y="12817580"/>
                <a:ext cx="1348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Genome N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3F24C94-71E3-4C00-AAC6-102A54504B09}"/>
                  </a:ext>
                </a:extLst>
              </p:cNvPr>
              <p:cNvSpPr txBox="1"/>
              <p:nvPr/>
            </p:nvSpPr>
            <p:spPr>
              <a:xfrm rot="5400000">
                <a:off x="12011991" y="12508144"/>
                <a:ext cx="3910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…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8FE17FA0-9FEE-4288-9200-19A8C47D592A}"/>
                  </a:ext>
                </a:extLst>
              </p:cNvPr>
              <p:cNvSpPr/>
              <p:nvPr/>
            </p:nvSpPr>
            <p:spPr>
              <a:xfrm>
                <a:off x="12875295" y="12810357"/>
                <a:ext cx="1560544" cy="340801"/>
              </a:xfrm>
              <a:prstGeom prst="rect">
                <a:avLst/>
              </a:prstGeom>
              <a:solidFill>
                <a:schemeClr val="bg2">
                  <a:lumMod val="90000"/>
                  <a:alpha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D012328-EA04-4B16-B8AF-AAD2F772831B}"/>
                </a:ext>
              </a:extLst>
            </p:cNvPr>
            <p:cNvSpPr txBox="1"/>
            <p:nvPr/>
          </p:nvSpPr>
          <p:spPr>
            <a:xfrm>
              <a:off x="13666231" y="10890384"/>
              <a:ext cx="2843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/>
                <a:t>Unaligned sequences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FDDEBB4-DD78-4932-B0E5-68C913DEF0CC}"/>
              </a:ext>
            </a:extLst>
          </p:cNvPr>
          <p:cNvGrpSpPr/>
          <p:nvPr/>
        </p:nvGrpSpPr>
        <p:grpSpPr>
          <a:xfrm>
            <a:off x="8536623" y="15030741"/>
            <a:ext cx="2578113" cy="1467523"/>
            <a:chOff x="9714015" y="15102356"/>
            <a:chExt cx="2578113" cy="146752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A009D2-14CF-46C5-B4A2-C06AE902D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44214" y="15102356"/>
              <a:ext cx="1209675" cy="247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7DAC7D-25DF-489C-A457-E287D37FC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82453" y="15107622"/>
              <a:ext cx="1209675" cy="247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578E3061-8948-4CF7-A480-9A2DD9004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71304" y="15618441"/>
              <a:ext cx="1209675" cy="247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7F22F8-76D6-4E22-9E6B-5AC5262FB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31825" y="15638224"/>
              <a:ext cx="12192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F62B95-C683-4D08-8050-1F34A0D1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14015" y="16327584"/>
              <a:ext cx="1219200" cy="2381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6862B6F-DD8F-4547-BB20-B00D364E6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51108" y="16322229"/>
              <a:ext cx="1238250" cy="247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65390E8-AD11-40E6-B690-48D5FAAA3952}"/>
              </a:ext>
            </a:extLst>
          </p:cNvPr>
          <p:cNvCxnSpPr>
            <a:cxnSpLocks/>
          </p:cNvCxnSpPr>
          <p:nvPr/>
        </p:nvCxnSpPr>
        <p:spPr>
          <a:xfrm flipV="1">
            <a:off x="7152363" y="15645594"/>
            <a:ext cx="1288992" cy="1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B0ED530-102C-4068-A908-3F23E4CD1DD1}"/>
              </a:ext>
            </a:extLst>
          </p:cNvPr>
          <p:cNvSpPr txBox="1"/>
          <p:nvPr/>
        </p:nvSpPr>
        <p:spPr>
          <a:xfrm>
            <a:off x="7108871" y="14800464"/>
            <a:ext cx="1406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Decompose into </a:t>
            </a:r>
            <a:r>
              <a:rPr lang="en-US" sz="2000" i="1" dirty="0"/>
              <a:t>k</a:t>
            </a:r>
            <a:r>
              <a:rPr lang="en-US" sz="2000" dirty="0"/>
              <a:t>-</a:t>
            </a:r>
            <a:r>
              <a:rPr lang="en-US" sz="2000" dirty="0" err="1"/>
              <a:t>mers</a:t>
            </a:r>
            <a:endParaRPr lang="en-US" sz="2000" dirty="0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6087891-7326-4D0D-A219-F00FF15447F1}"/>
              </a:ext>
            </a:extLst>
          </p:cNvPr>
          <p:cNvCxnSpPr>
            <a:cxnSpLocks/>
          </p:cNvCxnSpPr>
          <p:nvPr/>
        </p:nvCxnSpPr>
        <p:spPr>
          <a:xfrm>
            <a:off x="11181468" y="15717732"/>
            <a:ext cx="1279733" cy="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660BE293-3D59-4D7F-A2AE-54BED3A7F4FE}"/>
              </a:ext>
            </a:extLst>
          </p:cNvPr>
          <p:cNvSpPr txBox="1"/>
          <p:nvPr/>
        </p:nvSpPr>
        <p:spPr>
          <a:xfrm>
            <a:off x="11181470" y="14655471"/>
            <a:ext cx="11510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Compute pairwise distances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F4B684-E575-4486-91B2-30570AB05D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96434" y="14931086"/>
            <a:ext cx="1583469" cy="1577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61A38C77-48D4-4A8F-9F1A-3FBF3B6208F2}"/>
              </a:ext>
            </a:extLst>
          </p:cNvPr>
          <p:cNvGrpSpPr/>
          <p:nvPr/>
        </p:nvGrpSpPr>
        <p:grpSpPr>
          <a:xfrm>
            <a:off x="8963086" y="10845705"/>
            <a:ext cx="3474490" cy="2105650"/>
            <a:chOff x="13369874" y="10852047"/>
            <a:chExt cx="3474490" cy="210565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1E484A0-A856-4DF7-8F40-B680D3752C67}"/>
                </a:ext>
              </a:extLst>
            </p:cNvPr>
            <p:cNvGrpSpPr/>
            <p:nvPr/>
          </p:nvGrpSpPr>
          <p:grpSpPr>
            <a:xfrm>
              <a:off x="13369874" y="11348861"/>
              <a:ext cx="3474490" cy="1608836"/>
              <a:chOff x="11550073" y="11608854"/>
              <a:chExt cx="3474490" cy="1608836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B3A4E6F-7701-4B9A-84E0-F7BBA8323C53}"/>
                  </a:ext>
                </a:extLst>
              </p:cNvPr>
              <p:cNvSpPr/>
              <p:nvPr/>
            </p:nvSpPr>
            <p:spPr>
              <a:xfrm>
                <a:off x="13454580" y="11608854"/>
                <a:ext cx="1569983" cy="31813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52B448C-4169-4A97-86B3-2C59FF5624D9}"/>
                  </a:ext>
                </a:extLst>
              </p:cNvPr>
              <p:cNvSpPr/>
              <p:nvPr/>
            </p:nvSpPr>
            <p:spPr>
              <a:xfrm>
                <a:off x="13464019" y="12089920"/>
                <a:ext cx="1560544" cy="34080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FA1BF09-45D0-41E1-8971-69534E86328C}"/>
                  </a:ext>
                </a:extLst>
              </p:cNvPr>
              <p:cNvSpPr txBox="1"/>
              <p:nvPr/>
            </p:nvSpPr>
            <p:spPr>
              <a:xfrm>
                <a:off x="11574883" y="11631671"/>
                <a:ext cx="1348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Genome 1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BF44FFA-FD9F-401A-8E7D-ED363A043473}"/>
                  </a:ext>
                </a:extLst>
              </p:cNvPr>
              <p:cNvSpPr txBox="1"/>
              <p:nvPr/>
            </p:nvSpPr>
            <p:spPr>
              <a:xfrm>
                <a:off x="11574883" y="12097655"/>
                <a:ext cx="1348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Genome 2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01A4DED-5C62-4215-9FB0-FB9D727CC1DD}"/>
                  </a:ext>
                </a:extLst>
              </p:cNvPr>
              <p:cNvSpPr txBox="1"/>
              <p:nvPr/>
            </p:nvSpPr>
            <p:spPr>
              <a:xfrm>
                <a:off x="11550073" y="12817580"/>
                <a:ext cx="1348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Genome N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E1DBA-CE4A-4B6C-86E8-A44C69E9B025}"/>
                  </a:ext>
                </a:extLst>
              </p:cNvPr>
              <p:cNvSpPr txBox="1"/>
              <p:nvPr/>
            </p:nvSpPr>
            <p:spPr>
              <a:xfrm rot="5400000">
                <a:off x="12011991" y="12508144"/>
                <a:ext cx="3910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…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825F4AD-25F5-4216-B759-1E8932219E1A}"/>
                  </a:ext>
                </a:extLst>
              </p:cNvPr>
              <p:cNvSpPr/>
              <p:nvPr/>
            </p:nvSpPr>
            <p:spPr>
              <a:xfrm>
                <a:off x="13464017" y="12810357"/>
                <a:ext cx="1560544" cy="34080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6A61CE6-4C56-470E-BC71-7C5E8BC61004}"/>
                </a:ext>
              </a:extLst>
            </p:cNvPr>
            <p:cNvSpPr txBox="1"/>
            <p:nvPr/>
          </p:nvSpPr>
          <p:spPr>
            <a:xfrm>
              <a:off x="13530879" y="10852047"/>
              <a:ext cx="32463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/>
                <a:t>Full genome alignment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7AF2C58-FF0A-4BCC-B816-30B0AE36CF01}"/>
              </a:ext>
            </a:extLst>
          </p:cNvPr>
          <p:cNvGrpSpPr/>
          <p:nvPr/>
        </p:nvGrpSpPr>
        <p:grpSpPr>
          <a:xfrm>
            <a:off x="16796674" y="14467146"/>
            <a:ext cx="2566815" cy="2558000"/>
            <a:chOff x="15303668" y="13811041"/>
            <a:chExt cx="2566815" cy="25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D192DB8-9074-4E12-85DF-E8A89C1F46E0}"/>
                </a:ext>
              </a:extLst>
            </p:cNvPr>
            <p:cNvSpPr/>
            <p:nvPr/>
          </p:nvSpPr>
          <p:spPr>
            <a:xfrm>
              <a:off x="15333007" y="13818660"/>
              <a:ext cx="2499892" cy="25277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C8C3C0F7-65D8-451C-B8A2-59CE94044987}"/>
                </a:ext>
              </a:extLst>
            </p:cNvPr>
            <p:cNvGrpSpPr/>
            <p:nvPr/>
          </p:nvGrpSpPr>
          <p:grpSpPr>
            <a:xfrm>
              <a:off x="15303668" y="13899323"/>
              <a:ext cx="2468271" cy="2469718"/>
              <a:chOff x="6227980" y="16516092"/>
              <a:chExt cx="2468271" cy="2469718"/>
            </a:xfrm>
          </p:grpSpPr>
          <p:pic>
            <p:nvPicPr>
              <p:cNvPr id="1024" name="Picture 1023">
                <a:extLst>
                  <a:ext uri="{FF2B5EF4-FFF2-40B4-BE49-F238E27FC236}">
                    <a16:creationId xmlns:a16="http://schemas.microsoft.com/office/drawing/2014/main" id="{68285F7B-E3CF-49B6-87F2-90CF9606EE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26471" y="16721044"/>
                <a:ext cx="2056010" cy="1946259"/>
              </a:xfrm>
              <a:prstGeom prst="rect">
                <a:avLst/>
              </a:prstGeom>
            </p:spPr>
          </p:pic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3E74B17A-19FC-40A2-99FF-151AADEADFE6}"/>
                  </a:ext>
                </a:extLst>
              </p:cNvPr>
              <p:cNvSpPr txBox="1"/>
              <p:nvPr/>
            </p:nvSpPr>
            <p:spPr>
              <a:xfrm>
                <a:off x="6760833" y="18616478"/>
                <a:ext cx="19354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Years before 2021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FFF2027-96E4-4153-9653-3191CD3BB84E}"/>
                  </a:ext>
                </a:extLst>
              </p:cNvPr>
              <p:cNvSpPr txBox="1"/>
              <p:nvPr/>
            </p:nvSpPr>
            <p:spPr>
              <a:xfrm rot="16200000">
                <a:off x="5460326" y="17283746"/>
                <a:ext cx="19354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Population size</a:t>
                </a:r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071161-49F9-4492-98D8-123987C2CB13}"/>
                </a:ext>
              </a:extLst>
            </p:cNvPr>
            <p:cNvSpPr txBox="1"/>
            <p:nvPr/>
          </p:nvSpPr>
          <p:spPr>
            <a:xfrm>
              <a:off x="15423532" y="13811041"/>
              <a:ext cx="2446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Population dynamics</a:t>
              </a:r>
            </a:p>
          </p:txBody>
        </p: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66CEF0-A69D-49A1-848B-6DDD4D50C2F9}"/>
              </a:ext>
            </a:extLst>
          </p:cNvPr>
          <p:cNvCxnSpPr>
            <a:cxnSpLocks/>
          </p:cNvCxnSpPr>
          <p:nvPr/>
        </p:nvCxnSpPr>
        <p:spPr>
          <a:xfrm flipV="1">
            <a:off x="15274263" y="16957121"/>
            <a:ext cx="5345872" cy="283266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3881212C-D7DD-442D-B70B-4782BD0C1309}"/>
              </a:ext>
            </a:extLst>
          </p:cNvPr>
          <p:cNvGrpSpPr/>
          <p:nvPr/>
        </p:nvGrpSpPr>
        <p:grpSpPr>
          <a:xfrm>
            <a:off x="19398979" y="14726789"/>
            <a:ext cx="2527131" cy="2113691"/>
            <a:chOff x="4250101" y="10813730"/>
            <a:chExt cx="2527131" cy="211369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FCC04C5-3B58-4D9C-BAF2-7021A6F707ED}"/>
                </a:ext>
              </a:extLst>
            </p:cNvPr>
            <p:cNvSpPr/>
            <p:nvPr/>
          </p:nvSpPr>
          <p:spPr>
            <a:xfrm>
              <a:off x="4257651" y="10814697"/>
              <a:ext cx="2499892" cy="2112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7162F2A-EDC2-457C-90BF-1A88C9CD49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5815" y="11300103"/>
              <a:ext cx="0" cy="35599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CCF9EE1-DB3A-4D44-A91F-0680E392C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7728" y="11320965"/>
              <a:ext cx="1473987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713FDA-5574-4438-B001-7DFDBFCF12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8814" y="11628978"/>
              <a:ext cx="1487842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6CC88FF-7C48-4562-8BA2-7B88306F9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9296" y="11454298"/>
              <a:ext cx="0" cy="546554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4BE07CE-4BA2-4D4D-BDA8-0DDD4D89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3478" y="11482101"/>
              <a:ext cx="535024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D8799D3-4D97-4A5B-8256-C21FE2AAAA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3479" y="11975217"/>
              <a:ext cx="1431708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BB5834F-FD24-46F6-9697-B06650774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6317" y="11725850"/>
              <a:ext cx="327162" cy="0"/>
            </a:xfrm>
            <a:prstGeom prst="line">
              <a:avLst/>
            </a:prstGeom>
            <a:ln w="53975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6BDE07D-BECF-482E-ABBE-592C59888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4379" y="11774784"/>
              <a:ext cx="557676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82E70D6-8029-494A-BB5E-CD600C3B4A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5848" y="12225381"/>
              <a:ext cx="571531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42F2739-DEF0-4D0B-906F-3DB972053E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187" y="11746929"/>
              <a:ext cx="0" cy="504819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3F53654-78BD-45B6-9536-A914114A0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6002" y="12374775"/>
              <a:ext cx="235681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FBC5333-9025-4E83-9D37-D6DFBCAF54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0382" y="12333064"/>
              <a:ext cx="0" cy="2261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DAE9D81-DBCB-4B57-99DF-D93C63FC3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2377" y="12333064"/>
              <a:ext cx="0" cy="2405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04E4F6-9ABA-40E4-B46D-99AB77DD8887}"/>
                </a:ext>
              </a:extLst>
            </p:cNvPr>
            <p:cNvSpPr txBox="1"/>
            <p:nvPr/>
          </p:nvSpPr>
          <p:spPr>
            <a:xfrm>
              <a:off x="4250101" y="12575091"/>
              <a:ext cx="6955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2008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B0A6B61-B0CD-43AE-B65F-4C06579A437F}"/>
                </a:ext>
              </a:extLst>
            </p:cNvPr>
            <p:cNvSpPr txBox="1"/>
            <p:nvPr/>
          </p:nvSpPr>
          <p:spPr>
            <a:xfrm>
              <a:off x="5168251" y="12579664"/>
              <a:ext cx="6955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2012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DE5B93D-3776-4E6A-8B7F-BAEC6EBBDD67}"/>
                </a:ext>
              </a:extLst>
            </p:cNvPr>
            <p:cNvSpPr txBox="1"/>
            <p:nvPr/>
          </p:nvSpPr>
          <p:spPr>
            <a:xfrm>
              <a:off x="6081652" y="12568976"/>
              <a:ext cx="6955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2016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355135-C9C6-4838-8239-0B7AFCB938F7}"/>
                </a:ext>
              </a:extLst>
            </p:cNvPr>
            <p:cNvCxnSpPr>
              <a:cxnSpLocks/>
            </p:cNvCxnSpPr>
            <p:nvPr/>
          </p:nvCxnSpPr>
          <p:spPr>
            <a:xfrm>
              <a:off x="4716389" y="11454299"/>
              <a:ext cx="0" cy="92644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374DADA-DC30-4819-8107-10601414603A}"/>
                </a:ext>
              </a:extLst>
            </p:cNvPr>
            <p:cNvSpPr txBox="1"/>
            <p:nvPr/>
          </p:nvSpPr>
          <p:spPr>
            <a:xfrm>
              <a:off x="4515571" y="12310643"/>
              <a:ext cx="6955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1">
                      <a:lumMod val="75000"/>
                    </a:schemeClr>
                  </a:solidFill>
                </a:rPr>
                <a:t>2009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2AAB92-39C1-4D1E-828F-BF8E86FEFFA8}"/>
                </a:ext>
              </a:extLst>
            </p:cNvPr>
            <p:cNvSpPr txBox="1"/>
            <p:nvPr/>
          </p:nvSpPr>
          <p:spPr>
            <a:xfrm>
              <a:off x="4404909" y="10813730"/>
              <a:ext cx="22643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Phylogenetic dating</a:t>
              </a: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BD22FBC-83F0-4B98-98E3-C996CBB07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1235" y="12335835"/>
              <a:ext cx="0" cy="2405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27BD140-C352-4C84-95E2-C006021C5089}"/>
              </a:ext>
            </a:extLst>
          </p:cNvPr>
          <p:cNvSpPr txBox="1"/>
          <p:nvPr/>
        </p:nvSpPr>
        <p:spPr>
          <a:xfrm>
            <a:off x="4249898" y="13492430"/>
            <a:ext cx="3158499" cy="830997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(b) Alignment-free approaches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099E16C-CCC8-4CAF-AB30-648D861E6B38}"/>
              </a:ext>
            </a:extLst>
          </p:cNvPr>
          <p:cNvCxnSpPr>
            <a:cxnSpLocks/>
          </p:cNvCxnSpPr>
          <p:nvPr/>
        </p:nvCxnSpPr>
        <p:spPr>
          <a:xfrm>
            <a:off x="11316944" y="20004163"/>
            <a:ext cx="746029" cy="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5CEC5CFA-83AC-451E-8675-1179EDEB6FFA}"/>
              </a:ext>
            </a:extLst>
          </p:cNvPr>
          <p:cNvCxnSpPr>
            <a:cxnSpLocks/>
            <a:endCxn id="193" idx="0"/>
          </p:cNvCxnSpPr>
          <p:nvPr/>
        </p:nvCxnSpPr>
        <p:spPr>
          <a:xfrm>
            <a:off x="12594506" y="12021360"/>
            <a:ext cx="3161430" cy="208251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65CADF18-54E7-4EB0-A4C2-27BCC6C99FD5}"/>
              </a:ext>
            </a:extLst>
          </p:cNvPr>
          <p:cNvCxnSpPr>
            <a:cxnSpLocks/>
          </p:cNvCxnSpPr>
          <p:nvPr/>
        </p:nvCxnSpPr>
        <p:spPr>
          <a:xfrm>
            <a:off x="14132493" y="15685820"/>
            <a:ext cx="573972" cy="2023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55942F4D-58CB-4FFA-B6A3-3CB608A3FA33}"/>
              </a:ext>
            </a:extLst>
          </p:cNvPr>
          <p:cNvCxnSpPr>
            <a:cxnSpLocks/>
            <a:endCxn id="1062" idx="2"/>
          </p:cNvCxnSpPr>
          <p:nvPr/>
        </p:nvCxnSpPr>
        <p:spPr>
          <a:xfrm flipV="1">
            <a:off x="15217130" y="17396042"/>
            <a:ext cx="514136" cy="243922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3790A2-672D-4A9A-BF78-AA7373B4AE81}"/>
              </a:ext>
            </a:extLst>
          </p:cNvPr>
          <p:cNvGrpSpPr/>
          <p:nvPr/>
        </p:nvGrpSpPr>
        <p:grpSpPr>
          <a:xfrm>
            <a:off x="14727172" y="14103870"/>
            <a:ext cx="2008188" cy="3292172"/>
            <a:chOff x="15676081" y="15342120"/>
            <a:chExt cx="2008188" cy="3292172"/>
          </a:xfrm>
        </p:grpSpPr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369D1267-0256-490E-BA5A-F3896A4CC053}"/>
                </a:ext>
              </a:extLst>
            </p:cNvPr>
            <p:cNvSpPr/>
            <p:nvPr/>
          </p:nvSpPr>
          <p:spPr>
            <a:xfrm>
              <a:off x="15676081" y="15342120"/>
              <a:ext cx="2008188" cy="32921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058" name="Group 1057">
              <a:extLst>
                <a:ext uri="{FF2B5EF4-FFF2-40B4-BE49-F238E27FC236}">
                  <a16:creationId xmlns:a16="http://schemas.microsoft.com/office/drawing/2014/main" id="{608E2C81-04B1-46E1-8DDC-91429F0B91F3}"/>
                </a:ext>
              </a:extLst>
            </p:cNvPr>
            <p:cNvGrpSpPr/>
            <p:nvPr/>
          </p:nvGrpSpPr>
          <p:grpSpPr>
            <a:xfrm rot="5400000">
              <a:off x="15484501" y="16814416"/>
              <a:ext cx="2321060" cy="951643"/>
              <a:chOff x="23619844" y="16691455"/>
              <a:chExt cx="2321060" cy="951643"/>
            </a:xfrm>
          </p:grpSpPr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1F08CE5B-8EB5-43FC-9597-F90B674B6D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59342" y="16691455"/>
                <a:ext cx="0" cy="355990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A7090C18-C800-43F5-AC0A-7BF4268199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451253" y="16712317"/>
                <a:ext cx="1473987" cy="0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44E96318-F943-4704-8E63-C71B51F4B7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442341" y="17020330"/>
                <a:ext cx="1487842" cy="0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8D24A333-5470-4C48-86C8-2382BD0E08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52823" y="16845650"/>
                <a:ext cx="0" cy="546554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EDE10AD-A116-42BF-8269-FA5D60B9BE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7005" y="16873453"/>
                <a:ext cx="535024" cy="0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E85366DC-8BF3-447C-BB4E-D0D578CEA3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7006" y="17366569"/>
                <a:ext cx="1431708" cy="0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70140A52-5EC2-42F9-9775-4244EC5279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19844" y="17117202"/>
                <a:ext cx="327162" cy="0"/>
              </a:xfrm>
              <a:prstGeom prst="line">
                <a:avLst/>
              </a:prstGeom>
              <a:ln w="53975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4F8C95D4-8C58-4567-A60F-0AE409153B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367906" y="17166136"/>
                <a:ext cx="557676" cy="0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2D635B73-CCAB-49BB-A662-BBA91274E1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369373" y="17616733"/>
                <a:ext cx="571531" cy="0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3DC6B554-EC37-47B4-AB70-7823CC13F0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78714" y="17138279"/>
                <a:ext cx="0" cy="504819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41C32782-5935-46A9-93D8-5F137F9C8267}"/>
                </a:ext>
              </a:extLst>
            </p:cNvPr>
            <p:cNvSpPr txBox="1"/>
            <p:nvPr/>
          </p:nvSpPr>
          <p:spPr>
            <a:xfrm>
              <a:off x="15737136" y="15342120"/>
              <a:ext cx="19354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Phylogenetic reconstruction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F063BF5-514A-4A12-BE81-70508D4C2341}"/>
              </a:ext>
            </a:extLst>
          </p:cNvPr>
          <p:cNvGrpSpPr/>
          <p:nvPr/>
        </p:nvGrpSpPr>
        <p:grpSpPr>
          <a:xfrm>
            <a:off x="4212449" y="14454056"/>
            <a:ext cx="3082900" cy="2107070"/>
            <a:chOff x="13369874" y="10850628"/>
            <a:chExt cx="3082900" cy="2107069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0B60B1B-EF65-45D4-A64E-DB5DF21C7D9D}"/>
                </a:ext>
              </a:extLst>
            </p:cNvPr>
            <p:cNvGrpSpPr/>
            <p:nvPr/>
          </p:nvGrpSpPr>
          <p:grpSpPr>
            <a:xfrm>
              <a:off x="13369874" y="11348862"/>
              <a:ext cx="2885768" cy="1608835"/>
              <a:chOff x="11550073" y="11608855"/>
              <a:chExt cx="2885768" cy="1608835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E7194BE1-D999-4F45-B347-32E2909469F2}"/>
                  </a:ext>
                </a:extLst>
              </p:cNvPr>
              <p:cNvSpPr/>
              <p:nvPr/>
            </p:nvSpPr>
            <p:spPr>
              <a:xfrm>
                <a:off x="12875295" y="11608855"/>
                <a:ext cx="1560546" cy="340802"/>
              </a:xfrm>
              <a:prstGeom prst="rect">
                <a:avLst/>
              </a:prstGeom>
              <a:solidFill>
                <a:schemeClr val="bg2">
                  <a:lumMod val="90000"/>
                  <a:alpha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D6027009-AF37-4DA8-A427-EBF5D97DDF10}"/>
                  </a:ext>
                </a:extLst>
              </p:cNvPr>
              <p:cNvSpPr/>
              <p:nvPr/>
            </p:nvSpPr>
            <p:spPr>
              <a:xfrm>
                <a:off x="12875297" y="12089920"/>
                <a:ext cx="1560544" cy="340801"/>
              </a:xfrm>
              <a:prstGeom prst="rect">
                <a:avLst/>
              </a:prstGeom>
              <a:solidFill>
                <a:schemeClr val="bg2">
                  <a:lumMod val="90000"/>
                  <a:alpha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DBF664E-FF20-4B2B-AA66-B8770C9F0460}"/>
                  </a:ext>
                </a:extLst>
              </p:cNvPr>
              <p:cNvSpPr txBox="1"/>
              <p:nvPr/>
            </p:nvSpPr>
            <p:spPr>
              <a:xfrm>
                <a:off x="11574883" y="11631671"/>
                <a:ext cx="1348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Genome 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1907526F-374D-4319-8D96-188037882DE2}"/>
                  </a:ext>
                </a:extLst>
              </p:cNvPr>
              <p:cNvSpPr txBox="1"/>
              <p:nvPr/>
            </p:nvSpPr>
            <p:spPr>
              <a:xfrm>
                <a:off x="11574883" y="12097655"/>
                <a:ext cx="1348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Genome 2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71C202C-F1F9-4B78-A9E6-8131797C6CF4}"/>
                  </a:ext>
                </a:extLst>
              </p:cNvPr>
              <p:cNvSpPr txBox="1"/>
              <p:nvPr/>
            </p:nvSpPr>
            <p:spPr>
              <a:xfrm>
                <a:off x="11550073" y="12817580"/>
                <a:ext cx="1348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Genome N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BCED3A9-BE0E-4A1F-938B-C00B01294314}"/>
                  </a:ext>
                </a:extLst>
              </p:cNvPr>
              <p:cNvSpPr txBox="1"/>
              <p:nvPr/>
            </p:nvSpPr>
            <p:spPr>
              <a:xfrm rot="5400000">
                <a:off x="12011991" y="12508144"/>
                <a:ext cx="3910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…</a:t>
                </a: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6D8BC78A-131C-4216-AF31-401933FFF687}"/>
                  </a:ext>
                </a:extLst>
              </p:cNvPr>
              <p:cNvSpPr/>
              <p:nvPr/>
            </p:nvSpPr>
            <p:spPr>
              <a:xfrm>
                <a:off x="12875295" y="12810357"/>
                <a:ext cx="1560544" cy="340801"/>
              </a:xfrm>
              <a:prstGeom prst="rect">
                <a:avLst/>
              </a:prstGeom>
              <a:solidFill>
                <a:schemeClr val="bg2">
                  <a:lumMod val="90000"/>
                  <a:alpha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951C49F-19B7-47A3-8B39-93C9C78B37F7}"/>
                </a:ext>
              </a:extLst>
            </p:cNvPr>
            <p:cNvSpPr txBox="1"/>
            <p:nvPr/>
          </p:nvSpPr>
          <p:spPr>
            <a:xfrm>
              <a:off x="13606597" y="10850628"/>
              <a:ext cx="2846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/>
                <a:t>Unaligned sequences</a:t>
              </a:r>
            </a:p>
          </p:txBody>
        </p:sp>
      </p:grp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FE06082-61FC-4E2E-80F0-CB8974D3A361}"/>
              </a:ext>
            </a:extLst>
          </p:cNvPr>
          <p:cNvCxnSpPr>
            <a:cxnSpLocks/>
          </p:cNvCxnSpPr>
          <p:nvPr/>
        </p:nvCxnSpPr>
        <p:spPr>
          <a:xfrm flipV="1">
            <a:off x="7272509" y="11952928"/>
            <a:ext cx="1288992" cy="1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26692E9-B131-4C96-B27C-7A1EAC534944}"/>
              </a:ext>
            </a:extLst>
          </p:cNvPr>
          <p:cNvCxnSpPr>
            <a:cxnSpLocks/>
          </p:cNvCxnSpPr>
          <p:nvPr/>
        </p:nvCxnSpPr>
        <p:spPr>
          <a:xfrm>
            <a:off x="12619314" y="12028040"/>
            <a:ext cx="5437655" cy="2347377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9AB90E9-ECFD-45C7-BB5B-D3AAEB81E772}"/>
              </a:ext>
            </a:extLst>
          </p:cNvPr>
          <p:cNvCxnSpPr>
            <a:cxnSpLocks/>
          </p:cNvCxnSpPr>
          <p:nvPr/>
        </p:nvCxnSpPr>
        <p:spPr>
          <a:xfrm>
            <a:off x="12594504" y="12029007"/>
            <a:ext cx="7862389" cy="2617081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1B6AABCC-345B-42CB-9520-9509AEC452CD}"/>
              </a:ext>
            </a:extLst>
          </p:cNvPr>
          <p:cNvCxnSpPr>
            <a:cxnSpLocks/>
          </p:cNvCxnSpPr>
          <p:nvPr/>
        </p:nvCxnSpPr>
        <p:spPr>
          <a:xfrm flipV="1">
            <a:off x="15220670" y="17082258"/>
            <a:ext cx="2726529" cy="2736273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FAB3BFF-27DF-44F2-BF98-5C609E090683}"/>
              </a:ext>
            </a:extLst>
          </p:cNvPr>
          <p:cNvSpPr txBox="1"/>
          <p:nvPr/>
        </p:nvSpPr>
        <p:spPr>
          <a:xfrm rot="5400000">
            <a:off x="12149583" y="20692979"/>
            <a:ext cx="134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7167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497F2E-AA39-4405-BFAE-E121678ECB1F}"/>
              </a:ext>
            </a:extLst>
          </p:cNvPr>
          <p:cNvSpPr/>
          <p:nvPr/>
        </p:nvSpPr>
        <p:spPr>
          <a:xfrm>
            <a:off x="1379609" y="261258"/>
            <a:ext cx="24218543" cy="25202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9F1B8-3B73-46E9-A940-AB78C5D7A56A}"/>
              </a:ext>
            </a:extLst>
          </p:cNvPr>
          <p:cNvSpPr txBox="1"/>
          <p:nvPr/>
        </p:nvSpPr>
        <p:spPr>
          <a:xfrm>
            <a:off x="1265446" y="24852942"/>
            <a:ext cx="2783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Tan, C. (2021)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273C2CD1-4DB9-4A96-83FD-B1BE0CFE9E91}"/>
              </a:ext>
            </a:extLst>
          </p:cNvPr>
          <p:cNvGrpSpPr/>
          <p:nvPr/>
        </p:nvGrpSpPr>
        <p:grpSpPr>
          <a:xfrm>
            <a:off x="3488046" y="7017157"/>
            <a:ext cx="5715276" cy="8936640"/>
            <a:chOff x="4446370" y="16713078"/>
            <a:chExt cx="5715276" cy="7759754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054AB36-483D-4628-9C60-4BCBCC5F5216}"/>
                </a:ext>
              </a:extLst>
            </p:cNvPr>
            <p:cNvSpPr/>
            <p:nvPr/>
          </p:nvSpPr>
          <p:spPr>
            <a:xfrm>
              <a:off x="4446370" y="16713078"/>
              <a:ext cx="5217038" cy="7759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7E55EC4-55B2-4CA5-8A39-4B87A3FA0DBC}"/>
                </a:ext>
              </a:extLst>
            </p:cNvPr>
            <p:cNvGrpSpPr/>
            <p:nvPr/>
          </p:nvGrpSpPr>
          <p:grpSpPr>
            <a:xfrm>
              <a:off x="4605252" y="16900672"/>
              <a:ext cx="5556394" cy="7535716"/>
              <a:chOff x="10743874" y="16020529"/>
              <a:chExt cx="3239764" cy="458412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02BA02FC-4DC3-4255-9F4C-46388D92D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32119" y="16020529"/>
                <a:ext cx="1703243" cy="4067744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80D44B1-4FB4-4308-9E9A-1E20911FB3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91560" y="20061657"/>
                <a:ext cx="140005" cy="2868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CA9F2CE1-34A7-4FCC-8DFF-1496F4AA04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21072" y="20052682"/>
                <a:ext cx="108979" cy="2753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782223-2347-482F-96D8-8B3121DCD878}"/>
                  </a:ext>
                </a:extLst>
              </p:cNvPr>
              <p:cNvSpPr txBox="1"/>
              <p:nvPr/>
            </p:nvSpPr>
            <p:spPr>
              <a:xfrm>
                <a:off x="11171188" y="20288109"/>
                <a:ext cx="822251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1739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8E9C726-8D45-41CB-91E8-5BDCD7A3FACA}"/>
                  </a:ext>
                </a:extLst>
              </p:cNvPr>
              <p:cNvSpPr txBox="1"/>
              <p:nvPr/>
            </p:nvSpPr>
            <p:spPr>
              <a:xfrm>
                <a:off x="12131610" y="20295766"/>
                <a:ext cx="822251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13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22B64E3-B35B-4422-A6C0-A13E571C5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93015" y="17050412"/>
                <a:ext cx="568372" cy="103517"/>
              </a:xfrm>
              <a:prstGeom prst="line">
                <a:avLst/>
              </a:prstGeom>
              <a:ln w="50800">
                <a:head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2576AF8-E2BA-4AFC-9C70-52048391A706}"/>
                  </a:ext>
                </a:extLst>
              </p:cNvPr>
              <p:cNvSpPr txBox="1"/>
              <p:nvPr/>
            </p:nvSpPr>
            <p:spPr>
              <a:xfrm>
                <a:off x="10743874" y="16402784"/>
                <a:ext cx="822251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+1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63DA252-962D-47C4-912B-B3D109D26BCC}"/>
                  </a:ext>
                </a:extLst>
              </p:cNvPr>
              <p:cNvSpPr txBox="1"/>
              <p:nvPr/>
            </p:nvSpPr>
            <p:spPr>
              <a:xfrm>
                <a:off x="13161387" y="16969263"/>
                <a:ext cx="822251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Nick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AAC8457-71C3-429E-AEB9-93A0F48F2D73}"/>
                  </a:ext>
                </a:extLst>
              </p:cNvPr>
              <p:cNvSpPr txBox="1"/>
              <p:nvPr/>
            </p:nvSpPr>
            <p:spPr>
              <a:xfrm>
                <a:off x="12417474" y="17394748"/>
                <a:ext cx="568372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+9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E6D0E24-0E0E-447C-BAB5-BE5D4C8F1932}"/>
                  </a:ext>
                </a:extLst>
              </p:cNvPr>
              <p:cNvSpPr txBox="1"/>
              <p:nvPr/>
            </p:nvSpPr>
            <p:spPr>
              <a:xfrm>
                <a:off x="11578620" y="16681080"/>
                <a:ext cx="690549" cy="341397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PCV</a:t>
                </a:r>
              </a:p>
            </p:txBody>
          </p:sp>
        </p:grp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7B31E19-F5ED-4DA9-B655-7C70ED1DD186}"/>
              </a:ext>
            </a:extLst>
          </p:cNvPr>
          <p:cNvGrpSpPr/>
          <p:nvPr/>
        </p:nvGrpSpPr>
        <p:grpSpPr>
          <a:xfrm>
            <a:off x="10420127" y="8023636"/>
            <a:ext cx="11780597" cy="6808529"/>
            <a:chOff x="14963486" y="13594479"/>
            <a:chExt cx="11780597" cy="680852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C3B1384-946F-4718-AFAD-6018F8629E89}"/>
                </a:ext>
              </a:extLst>
            </p:cNvPr>
            <p:cNvSpPr txBox="1"/>
            <p:nvPr/>
          </p:nvSpPr>
          <p:spPr>
            <a:xfrm>
              <a:off x="14963486" y="14770697"/>
              <a:ext cx="2896624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b="1" dirty="0"/>
                <a:t>CAV</a:t>
              </a:r>
            </a:p>
            <a:p>
              <a:pPr algn="r"/>
              <a:r>
                <a:rPr lang="en-US" sz="4000" b="1" dirty="0"/>
                <a:t>TTV</a:t>
              </a:r>
            </a:p>
            <a:p>
              <a:pPr algn="r"/>
              <a:r>
                <a:rPr lang="en-US" sz="4000" b="1" dirty="0"/>
                <a:t>PCV</a:t>
              </a:r>
            </a:p>
            <a:p>
              <a:pPr algn="r"/>
              <a:r>
                <a:rPr lang="en-US" sz="4000" b="1" dirty="0"/>
                <a:t>CDFV</a:t>
              </a:r>
            </a:p>
            <a:p>
              <a:pPr algn="r"/>
              <a:r>
                <a:rPr lang="en-US" sz="4000" b="1" dirty="0"/>
                <a:t>SCSV</a:t>
              </a:r>
            </a:p>
            <a:p>
              <a:pPr algn="r"/>
              <a:r>
                <a:rPr lang="en-US" sz="4000" b="1" dirty="0"/>
                <a:t>BBTV</a:t>
              </a:r>
            </a:p>
            <a:p>
              <a:pPr algn="r"/>
              <a:r>
                <a:rPr lang="en-US" sz="4000" b="1" dirty="0" err="1"/>
                <a:t>Geminivirus</a:t>
              </a:r>
              <a:endParaRPr lang="en-US" sz="4000" b="1" dirty="0"/>
            </a:p>
            <a:p>
              <a:pPr algn="r"/>
              <a:r>
                <a:rPr lang="en-US" sz="4000" b="1" dirty="0"/>
                <a:t>φX174</a:t>
              </a:r>
            </a:p>
            <a:p>
              <a:pPr algn="r"/>
              <a:r>
                <a:rPr lang="en-US" sz="4000" b="1" dirty="0"/>
                <a:t>pC194</a:t>
              </a:r>
            </a:p>
          </p:txBody>
        </p:sp>
        <p:sp>
          <p:nvSpPr>
            <p:cNvPr id="128" name="Right Brace 127">
              <a:extLst>
                <a:ext uri="{FF2B5EF4-FFF2-40B4-BE49-F238E27FC236}">
                  <a16:creationId xmlns:a16="http://schemas.microsoft.com/office/drawing/2014/main" id="{A0882903-88D6-495B-8BFF-BFCD63F0B29B}"/>
                </a:ext>
              </a:extLst>
            </p:cNvPr>
            <p:cNvSpPr/>
            <p:nvPr/>
          </p:nvSpPr>
          <p:spPr>
            <a:xfrm>
              <a:off x="23010216" y="16881587"/>
              <a:ext cx="264853" cy="1384283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129" name="Right Brace 128">
              <a:extLst>
                <a:ext uri="{FF2B5EF4-FFF2-40B4-BE49-F238E27FC236}">
                  <a16:creationId xmlns:a16="http://schemas.microsoft.com/office/drawing/2014/main" id="{8AFA9D23-0004-43BD-BB2B-DC4B658A6068}"/>
                </a:ext>
              </a:extLst>
            </p:cNvPr>
            <p:cNvSpPr/>
            <p:nvPr/>
          </p:nvSpPr>
          <p:spPr>
            <a:xfrm>
              <a:off x="23002839" y="15019888"/>
              <a:ext cx="264853" cy="98512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492AB26-5791-4AEE-8CF5-5BCC364CC5CE}"/>
                </a:ext>
              </a:extLst>
            </p:cNvPr>
            <p:cNvSpPr txBox="1"/>
            <p:nvPr/>
          </p:nvSpPr>
          <p:spPr>
            <a:xfrm>
              <a:off x="23429986" y="15089228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/>
                <a:t>Anelloviridae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26070E8-6885-4D37-82A2-5BB8C94E551C}"/>
                </a:ext>
              </a:extLst>
            </p:cNvPr>
            <p:cNvSpPr txBox="1"/>
            <p:nvPr/>
          </p:nvSpPr>
          <p:spPr>
            <a:xfrm>
              <a:off x="23178606" y="17098597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 err="1"/>
                <a:t>Nanoviridae</a:t>
              </a:r>
              <a:endParaRPr lang="en-US" sz="4000" i="1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4D8CA25-EDD0-44C4-A0A1-5FF68A191FE1}"/>
                </a:ext>
              </a:extLst>
            </p:cNvPr>
            <p:cNvSpPr txBox="1"/>
            <p:nvPr/>
          </p:nvSpPr>
          <p:spPr>
            <a:xfrm>
              <a:off x="23242197" y="18346111"/>
              <a:ext cx="31058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 err="1"/>
                <a:t>Geminiviridae</a:t>
              </a:r>
              <a:endParaRPr lang="en-US" sz="4000" i="1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1DCEBA0-5DBF-4A42-A468-288952ECF62C}"/>
                </a:ext>
              </a:extLst>
            </p:cNvPr>
            <p:cNvSpPr txBox="1"/>
            <p:nvPr/>
          </p:nvSpPr>
          <p:spPr>
            <a:xfrm>
              <a:off x="23099908" y="15968425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 err="1"/>
                <a:t>Circoviridae</a:t>
              </a:r>
              <a:endParaRPr lang="en-US" sz="4000" i="1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248964F-0C9D-41F8-A433-7A0193781907}"/>
                </a:ext>
              </a:extLst>
            </p:cNvPr>
            <p:cNvSpPr txBox="1"/>
            <p:nvPr/>
          </p:nvSpPr>
          <p:spPr>
            <a:xfrm>
              <a:off x="23142642" y="13594479"/>
              <a:ext cx="360144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u="sng" dirty="0"/>
                <a:t>Viral Family/</a:t>
              </a:r>
            </a:p>
            <a:p>
              <a:pPr algn="ctr"/>
              <a:r>
                <a:rPr lang="en-US" sz="4000" b="1" u="sng" dirty="0"/>
                <a:t>Replicon Type</a:t>
              </a:r>
            </a:p>
          </p:txBody>
        </p:sp>
        <p:pic>
          <p:nvPicPr>
            <p:cNvPr id="4" name="Picture 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8B8146F-4F98-4FEA-8BE8-F20F5FC44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99374" y="14263303"/>
              <a:ext cx="5143899" cy="5972875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2877CBC-F77A-446C-B79B-DFFF0EA61929}"/>
                </a:ext>
              </a:extLst>
            </p:cNvPr>
            <p:cNvSpPr txBox="1"/>
            <p:nvPr/>
          </p:nvSpPr>
          <p:spPr>
            <a:xfrm>
              <a:off x="23181759" y="18916664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 err="1"/>
                <a:t>Microviridae</a:t>
              </a:r>
              <a:endParaRPr lang="en-US" sz="4000" i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D96CA9C-97F7-4554-8D9A-2F44AEB66855}"/>
                </a:ext>
              </a:extLst>
            </p:cNvPr>
            <p:cNvSpPr txBox="1"/>
            <p:nvPr/>
          </p:nvSpPr>
          <p:spPr>
            <a:xfrm>
              <a:off x="23283190" y="19622396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Plasmid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5EBE0C4-3478-4606-8C46-B9A01C106EA9}"/>
              </a:ext>
            </a:extLst>
          </p:cNvPr>
          <p:cNvGrpSpPr/>
          <p:nvPr/>
        </p:nvGrpSpPr>
        <p:grpSpPr>
          <a:xfrm>
            <a:off x="3485744" y="544241"/>
            <a:ext cx="8823220" cy="9504334"/>
            <a:chOff x="5275432" y="13313530"/>
            <a:chExt cx="8823220" cy="95043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F91710A-2AF5-4CCD-A4B6-F23752D1C310}"/>
                </a:ext>
              </a:extLst>
            </p:cNvPr>
            <p:cNvSpPr/>
            <p:nvPr/>
          </p:nvSpPr>
          <p:spPr>
            <a:xfrm>
              <a:off x="5275432" y="13351372"/>
              <a:ext cx="6039322" cy="6141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71E6813-2186-4D53-BA13-E4A5378CAAB1}"/>
                </a:ext>
              </a:extLst>
            </p:cNvPr>
            <p:cNvGrpSpPr/>
            <p:nvPr/>
          </p:nvGrpSpPr>
          <p:grpSpPr>
            <a:xfrm>
              <a:off x="5332067" y="13330343"/>
              <a:ext cx="6181611" cy="6081848"/>
              <a:chOff x="10626010" y="16132177"/>
              <a:chExt cx="4372753" cy="4033477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5925702-538B-4005-A170-93B7A20722A8}"/>
                  </a:ext>
                </a:extLst>
              </p:cNvPr>
              <p:cNvGrpSpPr/>
              <p:nvPr/>
            </p:nvGrpSpPr>
            <p:grpSpPr>
              <a:xfrm>
                <a:off x="10626010" y="16188220"/>
                <a:ext cx="3380446" cy="3977434"/>
                <a:chOff x="10414365" y="20969432"/>
                <a:chExt cx="3380446" cy="3977434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97789B6D-3193-4E89-B246-85FBA16A45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414365" y="20969432"/>
                  <a:ext cx="3380446" cy="3977434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C566BB4-ECAA-40F1-9303-2764DFF99ABE}"/>
                    </a:ext>
                  </a:extLst>
                </p:cNvPr>
                <p:cNvSpPr txBox="1"/>
                <p:nvPr/>
              </p:nvSpPr>
              <p:spPr>
                <a:xfrm>
                  <a:off x="11810624" y="23335552"/>
                  <a:ext cx="690549" cy="38782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/>
                    <a:t>TTV</a:t>
                  </a:r>
                </a:p>
              </p:txBody>
            </p:sp>
          </p:grp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548E2EF1-AF04-4B7B-BDC2-4B3A0F1446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20574" y="16351282"/>
                <a:ext cx="389616" cy="175767"/>
              </a:xfrm>
              <a:prstGeom prst="line">
                <a:avLst/>
              </a:prstGeom>
              <a:ln w="50800">
                <a:head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4E71C68B-1981-48D3-AACB-98335DEF5A49}"/>
                  </a:ext>
                </a:extLst>
              </p:cNvPr>
              <p:cNvSpPr txBox="1"/>
              <p:nvPr/>
            </p:nvSpPr>
            <p:spPr>
              <a:xfrm>
                <a:off x="14185810" y="16132177"/>
                <a:ext cx="812953" cy="387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Nick</a:t>
                </a:r>
              </a:p>
            </p:txBody>
          </p:sp>
        </p:grp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BA8F02D-E985-4403-BDF5-6D6745D3E1AA}"/>
                </a:ext>
              </a:extLst>
            </p:cNvPr>
            <p:cNvCxnSpPr>
              <a:cxnSpLocks/>
            </p:cNvCxnSpPr>
            <p:nvPr/>
          </p:nvCxnSpPr>
          <p:spPr>
            <a:xfrm>
              <a:off x="6838309" y="18510319"/>
              <a:ext cx="0" cy="5883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8A7DAA7-D897-4F73-A020-DBEE6B7BEC4B}"/>
                </a:ext>
              </a:extLst>
            </p:cNvPr>
            <p:cNvSpPr txBox="1"/>
            <p:nvPr/>
          </p:nvSpPr>
          <p:spPr>
            <a:xfrm>
              <a:off x="6427570" y="19012986"/>
              <a:ext cx="8222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174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F99E2AB-564A-45C6-AE53-18F92B3251CA}"/>
                </a:ext>
              </a:extLst>
            </p:cNvPr>
            <p:cNvSpPr txBox="1"/>
            <p:nvPr/>
          </p:nvSpPr>
          <p:spPr>
            <a:xfrm>
              <a:off x="7814841" y="19004237"/>
              <a:ext cx="8222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207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B6F7630-4CCA-488F-85CD-719D4C1681B6}"/>
                </a:ext>
              </a:extLst>
            </p:cNvPr>
            <p:cNvSpPr txBox="1"/>
            <p:nvPr/>
          </p:nvSpPr>
          <p:spPr>
            <a:xfrm>
              <a:off x="7692284" y="14198161"/>
              <a:ext cx="8222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+1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6B2147D-78A7-4D43-86BC-1CE2AC02C96C}"/>
                </a:ext>
              </a:extLst>
            </p:cNvPr>
            <p:cNvSpPr txBox="1"/>
            <p:nvPr/>
          </p:nvSpPr>
          <p:spPr>
            <a:xfrm>
              <a:off x="9760451" y="14782936"/>
              <a:ext cx="784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+8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41D2192-6AF8-4610-8386-5B1027AE344F}"/>
                </a:ext>
              </a:extLst>
            </p:cNvPr>
            <p:cNvSpPr txBox="1"/>
            <p:nvPr/>
          </p:nvSpPr>
          <p:spPr>
            <a:xfrm>
              <a:off x="5367840" y="13313530"/>
              <a:ext cx="117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(c)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ABF1584-7B27-4B7C-A3E3-CE43D5510EB3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>
              <a:off x="11314754" y="16422356"/>
              <a:ext cx="2783898" cy="63955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9676E84-85C9-48F4-83F6-85F106AD08CB}"/>
                </a:ext>
              </a:extLst>
            </p:cNvPr>
            <p:cNvCxnSpPr>
              <a:cxnSpLocks/>
            </p:cNvCxnSpPr>
            <p:nvPr/>
          </p:nvCxnSpPr>
          <p:spPr>
            <a:xfrm>
              <a:off x="8225966" y="18940702"/>
              <a:ext cx="0" cy="1662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D22073FE-8BB9-47D8-9766-2F251D0847BF}"/>
              </a:ext>
            </a:extLst>
          </p:cNvPr>
          <p:cNvCxnSpPr>
            <a:cxnSpLocks/>
          </p:cNvCxnSpPr>
          <p:nvPr/>
        </p:nvCxnSpPr>
        <p:spPr>
          <a:xfrm flipH="1">
            <a:off x="12938798" y="6844701"/>
            <a:ext cx="454913" cy="23675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45CBD792-BAEF-4BC5-81C0-2FF5AF0D2B3A}"/>
              </a:ext>
            </a:extLst>
          </p:cNvPr>
          <p:cNvSpPr txBox="1"/>
          <p:nvPr/>
        </p:nvSpPr>
        <p:spPr>
          <a:xfrm>
            <a:off x="22113813" y="8094745"/>
            <a:ext cx="117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(a)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8850C5F-B1BB-41B7-A83B-4A6A58B651D8}"/>
              </a:ext>
            </a:extLst>
          </p:cNvPr>
          <p:cNvSpPr txBox="1"/>
          <p:nvPr/>
        </p:nvSpPr>
        <p:spPr>
          <a:xfrm>
            <a:off x="3552835" y="7056163"/>
            <a:ext cx="117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(b)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7D32E0F-89B1-4EFF-9CC0-76DE2EA57C46}"/>
              </a:ext>
            </a:extLst>
          </p:cNvPr>
          <p:cNvGrpSpPr/>
          <p:nvPr/>
        </p:nvGrpSpPr>
        <p:grpSpPr>
          <a:xfrm>
            <a:off x="12774477" y="608633"/>
            <a:ext cx="5736350" cy="6441808"/>
            <a:chOff x="12774477" y="402893"/>
            <a:chExt cx="5736350" cy="6441808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02396ED1-8196-45CC-AAC7-A9B44405D687}"/>
                </a:ext>
              </a:extLst>
            </p:cNvPr>
            <p:cNvGrpSpPr/>
            <p:nvPr/>
          </p:nvGrpSpPr>
          <p:grpSpPr>
            <a:xfrm>
              <a:off x="12774477" y="402893"/>
              <a:ext cx="5736350" cy="6441808"/>
              <a:chOff x="12774477" y="10461293"/>
              <a:chExt cx="5736350" cy="6441808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E89C866F-711E-4D1D-A81D-A7573A4C1D71}"/>
                  </a:ext>
                </a:extLst>
              </p:cNvPr>
              <p:cNvGrpSpPr/>
              <p:nvPr/>
            </p:nvGrpSpPr>
            <p:grpSpPr>
              <a:xfrm>
                <a:off x="12774477" y="10461293"/>
                <a:ext cx="5736350" cy="6441808"/>
                <a:chOff x="10867274" y="16900676"/>
                <a:chExt cx="5736350" cy="6441808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BCE2076-57EB-4FDC-8A51-01726672F83F}"/>
                    </a:ext>
                  </a:extLst>
                </p:cNvPr>
                <p:cNvSpPr txBox="1"/>
                <p:nvPr/>
              </p:nvSpPr>
              <p:spPr>
                <a:xfrm>
                  <a:off x="13352905" y="19279721"/>
                  <a:ext cx="117690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/>
                    <a:t>(d)</a:t>
                  </a: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4C67E01-A3F7-4109-832C-FB87EB7566D6}"/>
                    </a:ext>
                  </a:extLst>
                </p:cNvPr>
                <p:cNvGrpSpPr/>
                <p:nvPr/>
              </p:nvGrpSpPr>
              <p:grpSpPr>
                <a:xfrm>
                  <a:off x="10867274" y="16900676"/>
                  <a:ext cx="5736350" cy="6441808"/>
                  <a:chOff x="14677826" y="13632250"/>
                  <a:chExt cx="5736350" cy="6441808"/>
                </a:xfrm>
              </p:grpSpPr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72144AC-E6F3-4449-9693-DE6D3F5528CA}"/>
                      </a:ext>
                    </a:extLst>
                  </p:cNvPr>
                  <p:cNvSpPr/>
                  <p:nvPr/>
                </p:nvSpPr>
                <p:spPr>
                  <a:xfrm>
                    <a:off x="14677826" y="13632250"/>
                    <a:ext cx="5736350" cy="644180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/>
                  </a:p>
                </p:txBody>
              </p:sp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E640878A-38BC-46EF-BFCF-EBA6C1F551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4868894" y="13789885"/>
                    <a:ext cx="5402367" cy="5972875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55959A7F-18C7-47AB-902E-18E0A23060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9122" y="22330662"/>
                  <a:ext cx="644377" cy="326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FF76B6-5878-4A9F-9335-FBC72F4091A6}"/>
                    </a:ext>
                  </a:extLst>
                </p:cNvPr>
                <p:cNvSpPr txBox="1"/>
                <p:nvPr/>
              </p:nvSpPr>
              <p:spPr>
                <a:xfrm>
                  <a:off x="12410089" y="22059209"/>
                  <a:ext cx="82225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/>
                    <a:t>1</a:t>
                  </a: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D43F43EC-A061-4008-B741-CBA44FFF65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81661" y="22286732"/>
                  <a:ext cx="644377" cy="326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9DFBFB3-ADCB-43D8-894B-809A3A747221}"/>
                    </a:ext>
                  </a:extLst>
                </p:cNvPr>
                <p:cNvSpPr txBox="1"/>
                <p:nvPr/>
              </p:nvSpPr>
              <p:spPr>
                <a:xfrm>
                  <a:off x="14395509" y="22013028"/>
                  <a:ext cx="82225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/>
                    <a:t>34</a:t>
                  </a: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57C8ACD-6A2A-44F6-A95D-FC15443E3422}"/>
                    </a:ext>
                  </a:extLst>
                </p:cNvPr>
                <p:cNvSpPr txBox="1"/>
                <p:nvPr/>
              </p:nvSpPr>
              <p:spPr>
                <a:xfrm>
                  <a:off x="11743385" y="17884379"/>
                  <a:ext cx="1303549" cy="646331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 dirty="0"/>
                    <a:t>CAV</a:t>
                  </a:r>
                </a:p>
              </p:txBody>
            </p:sp>
          </p:grp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BD7CE1FC-9CCA-46B5-889C-F4C8A8EC4221}"/>
                  </a:ext>
                </a:extLst>
              </p:cNvPr>
              <p:cNvSpPr txBox="1"/>
              <p:nvPr/>
            </p:nvSpPr>
            <p:spPr>
              <a:xfrm>
                <a:off x="17405019" y="11627652"/>
                <a:ext cx="784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+9</a:t>
                </a: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B2F9B4BC-4F49-4E32-A6CC-C1914DE9C17E}"/>
                  </a:ext>
                </a:extLst>
              </p:cNvPr>
              <p:cNvSpPr txBox="1"/>
              <p:nvPr/>
            </p:nvSpPr>
            <p:spPr>
              <a:xfrm>
                <a:off x="15382693" y="11905836"/>
                <a:ext cx="784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+1</a:t>
                </a:r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C79B6859-1B9E-4120-88CC-4D53E5B0434B}"/>
                </a:ext>
              </a:extLst>
            </p:cNvPr>
            <p:cNvSpPr txBox="1"/>
            <p:nvPr/>
          </p:nvSpPr>
          <p:spPr>
            <a:xfrm>
              <a:off x="12865112" y="438779"/>
              <a:ext cx="117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(d)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140F463-2EB7-4C73-8B77-9E5ED5E9EF00}"/>
              </a:ext>
            </a:extLst>
          </p:cNvPr>
          <p:cNvGrpSpPr/>
          <p:nvPr/>
        </p:nvGrpSpPr>
        <p:grpSpPr>
          <a:xfrm>
            <a:off x="11541331" y="16382171"/>
            <a:ext cx="7306694" cy="7997627"/>
            <a:chOff x="12625446" y="5216745"/>
            <a:chExt cx="7306694" cy="7997627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E4F63C9-2AA0-43D1-8BDD-23DA64CEA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39730" y="5216745"/>
              <a:ext cx="2469427" cy="6707088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04EB0BAC-68C2-4CB3-85B6-C11052A3F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12708666" y="8654709"/>
              <a:ext cx="2268421" cy="1752871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C5605ACE-9383-44A8-A5FC-03B8FEE1F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424825">
              <a:off x="13017444" y="6100815"/>
              <a:ext cx="2268421" cy="1752871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2E93D26C-5915-4405-B0D0-188868BFE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460871">
              <a:off x="13191129" y="7250418"/>
              <a:ext cx="1654919" cy="1205039"/>
            </a:xfrm>
            <a:prstGeom prst="rect">
              <a:avLst/>
            </a:prstGeom>
          </p:spPr>
        </p:pic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E1EB9E9-EAB8-4B7A-A45D-6CC8B1044DC1}"/>
                </a:ext>
              </a:extLst>
            </p:cNvPr>
            <p:cNvCxnSpPr/>
            <p:nvPr/>
          </p:nvCxnSpPr>
          <p:spPr>
            <a:xfrm>
              <a:off x="14792996" y="7450330"/>
              <a:ext cx="454913" cy="60368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245AA959-96BB-4C3E-A4EB-9B41B9FCE448}"/>
                </a:ext>
              </a:extLst>
            </p:cNvPr>
            <p:cNvCxnSpPr>
              <a:cxnSpLocks/>
            </p:cNvCxnSpPr>
            <p:nvPr/>
          </p:nvCxnSpPr>
          <p:spPr>
            <a:xfrm>
              <a:off x="14705713" y="8183190"/>
              <a:ext cx="511643" cy="70009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B39C5E-64EA-40F8-86A3-751C03A35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94478" y="8552196"/>
              <a:ext cx="684466" cy="51723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E1290B9D-C85B-4689-9022-8951A382E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859873">
              <a:off x="13659562" y="10754850"/>
              <a:ext cx="1686805" cy="1097242"/>
            </a:xfrm>
            <a:prstGeom prst="rect">
              <a:avLst/>
            </a:prstGeom>
          </p:spPr>
        </p:pic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D5A2A85-BADB-4A2E-8752-4340F0FC0DD8}"/>
                </a:ext>
              </a:extLst>
            </p:cNvPr>
            <p:cNvGrpSpPr/>
            <p:nvPr/>
          </p:nvGrpSpPr>
          <p:grpSpPr>
            <a:xfrm>
              <a:off x="12625446" y="5566933"/>
              <a:ext cx="1788652" cy="7647439"/>
              <a:chOff x="4087259" y="5368140"/>
              <a:chExt cx="1788652" cy="7647439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1E2BC64D-E118-4242-9347-EDD2D9081A18}"/>
                  </a:ext>
                </a:extLst>
              </p:cNvPr>
              <p:cNvGrpSpPr/>
              <p:nvPr/>
            </p:nvGrpSpPr>
            <p:grpSpPr>
              <a:xfrm>
                <a:off x="4087259" y="5368140"/>
                <a:ext cx="1788652" cy="7647439"/>
                <a:chOff x="4087259" y="5368140"/>
                <a:chExt cx="1788652" cy="7647439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6A598735-DBED-4AFD-A017-5BFFDB8B6A6D}"/>
                    </a:ext>
                  </a:extLst>
                </p:cNvPr>
                <p:cNvSpPr/>
                <p:nvPr/>
              </p:nvSpPr>
              <p:spPr>
                <a:xfrm>
                  <a:off x="4087259" y="5368140"/>
                  <a:ext cx="1788652" cy="7647439"/>
                </a:xfrm>
                <a:custGeom>
                  <a:avLst/>
                  <a:gdLst>
                    <a:gd name="connsiteX0" fmla="*/ 4129549 w 7492181"/>
                    <a:gd name="connsiteY0" fmla="*/ 383458 h 12860593"/>
                    <a:gd name="connsiteX1" fmla="*/ 4129549 w 7492181"/>
                    <a:gd name="connsiteY1" fmla="*/ 383458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  <a:gd name="connsiteX0" fmla="*/ 4129549 w 7492181"/>
                    <a:gd name="connsiteY0" fmla="*/ 383458 h 12860593"/>
                    <a:gd name="connsiteX1" fmla="*/ 4319330 w 7492181"/>
                    <a:gd name="connsiteY1" fmla="*/ 374831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  <a:gd name="connsiteX0" fmla="*/ 4276198 w 7492181"/>
                    <a:gd name="connsiteY0" fmla="*/ 426590 h 12860593"/>
                    <a:gd name="connsiteX1" fmla="*/ 4319330 w 7492181"/>
                    <a:gd name="connsiteY1" fmla="*/ 374831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</a:cxnLst>
                  <a:rect l="l" t="t" r="r" b="b"/>
                  <a:pathLst>
                    <a:path w="7492181" h="12860593">
                      <a:moveTo>
                        <a:pt x="4276198" y="426590"/>
                      </a:moveTo>
                      <a:lnTo>
                        <a:pt x="4319330" y="374831"/>
                      </a:lnTo>
                      <a:cubicBezTo>
                        <a:pt x="4833708" y="181938"/>
                        <a:pt x="4485643" y="298445"/>
                        <a:pt x="4572000" y="265470"/>
                      </a:cubicBezTo>
                      <a:cubicBezTo>
                        <a:pt x="4658357" y="232495"/>
                        <a:pt x="4601430" y="235990"/>
                        <a:pt x="4837471" y="176980"/>
                      </a:cubicBezTo>
                      <a:cubicBezTo>
                        <a:pt x="5140894" y="101125"/>
                        <a:pt x="4993181" y="129453"/>
                        <a:pt x="5279923" y="88490"/>
                      </a:cubicBezTo>
                      <a:cubicBezTo>
                        <a:pt x="5513641" y="10583"/>
                        <a:pt x="5395565" y="39719"/>
                        <a:pt x="5633884" y="0"/>
                      </a:cubicBezTo>
                      <a:cubicBezTo>
                        <a:pt x="5899355" y="9832"/>
                        <a:pt x="6165735" y="5445"/>
                        <a:pt x="6430297" y="29496"/>
                      </a:cubicBezTo>
                      <a:cubicBezTo>
                        <a:pt x="6492226" y="35126"/>
                        <a:pt x="6548284" y="68825"/>
                        <a:pt x="6607278" y="88490"/>
                      </a:cubicBezTo>
                      <a:lnTo>
                        <a:pt x="6695768" y="117987"/>
                      </a:lnTo>
                      <a:cubicBezTo>
                        <a:pt x="6715433" y="176980"/>
                        <a:pt x="6720269" y="243226"/>
                        <a:pt x="6754762" y="294967"/>
                      </a:cubicBezTo>
                      <a:cubicBezTo>
                        <a:pt x="6774426" y="324464"/>
                        <a:pt x="6797901" y="351750"/>
                        <a:pt x="6813755" y="383458"/>
                      </a:cubicBezTo>
                      <a:cubicBezTo>
                        <a:pt x="6827660" y="411268"/>
                        <a:pt x="6831004" y="443370"/>
                        <a:pt x="6843252" y="471948"/>
                      </a:cubicBezTo>
                      <a:cubicBezTo>
                        <a:pt x="6860573" y="512364"/>
                        <a:pt x="6882581" y="550606"/>
                        <a:pt x="6902245" y="589935"/>
                      </a:cubicBezTo>
                      <a:cubicBezTo>
                        <a:pt x="6892413" y="678425"/>
                        <a:pt x="6894343" y="769029"/>
                        <a:pt x="6872749" y="855406"/>
                      </a:cubicBezTo>
                      <a:cubicBezTo>
                        <a:pt x="6864151" y="889798"/>
                        <a:pt x="6829609" y="912188"/>
                        <a:pt x="6813755" y="943896"/>
                      </a:cubicBezTo>
                      <a:cubicBezTo>
                        <a:pt x="6765775" y="1039856"/>
                        <a:pt x="6809797" y="1036345"/>
                        <a:pt x="6725265" y="1120877"/>
                      </a:cubicBezTo>
                      <a:cubicBezTo>
                        <a:pt x="6700197" y="1145944"/>
                        <a:pt x="6666271" y="1160206"/>
                        <a:pt x="6636774" y="1179870"/>
                      </a:cubicBezTo>
                      <a:cubicBezTo>
                        <a:pt x="6570219" y="1379540"/>
                        <a:pt x="6664002" y="1176846"/>
                        <a:pt x="6518787" y="1297858"/>
                      </a:cubicBezTo>
                      <a:cubicBezTo>
                        <a:pt x="6481020" y="1329330"/>
                        <a:pt x="6465059" y="1381083"/>
                        <a:pt x="6430297" y="1415845"/>
                      </a:cubicBezTo>
                      <a:cubicBezTo>
                        <a:pt x="6405230" y="1440912"/>
                        <a:pt x="6371304" y="1455174"/>
                        <a:pt x="6341807" y="1474838"/>
                      </a:cubicBezTo>
                      <a:cubicBezTo>
                        <a:pt x="6317816" y="1546810"/>
                        <a:pt x="6310497" y="1594638"/>
                        <a:pt x="6253316" y="1651819"/>
                      </a:cubicBezTo>
                      <a:cubicBezTo>
                        <a:pt x="6208798" y="1696336"/>
                        <a:pt x="6150349" y="1725289"/>
                        <a:pt x="6105832" y="1769806"/>
                      </a:cubicBezTo>
                      <a:cubicBezTo>
                        <a:pt x="6080765" y="1794873"/>
                        <a:pt x="6074521" y="1836150"/>
                        <a:pt x="6046839" y="1858296"/>
                      </a:cubicBezTo>
                      <a:cubicBezTo>
                        <a:pt x="6022560" y="1877719"/>
                        <a:pt x="5985529" y="1872693"/>
                        <a:pt x="5958349" y="1887793"/>
                      </a:cubicBezTo>
                      <a:cubicBezTo>
                        <a:pt x="5896370" y="1922226"/>
                        <a:pt x="5781368" y="2005780"/>
                        <a:pt x="5781368" y="2005780"/>
                      </a:cubicBezTo>
                      <a:cubicBezTo>
                        <a:pt x="5761703" y="2035277"/>
                        <a:pt x="5750056" y="2072124"/>
                        <a:pt x="5722374" y="2094270"/>
                      </a:cubicBezTo>
                      <a:cubicBezTo>
                        <a:pt x="5698095" y="2113693"/>
                        <a:pt x="5661064" y="2108667"/>
                        <a:pt x="5633884" y="2123767"/>
                      </a:cubicBezTo>
                      <a:cubicBezTo>
                        <a:pt x="5571905" y="2158200"/>
                        <a:pt x="5515897" y="2202425"/>
                        <a:pt x="5456903" y="2241754"/>
                      </a:cubicBezTo>
                      <a:cubicBezTo>
                        <a:pt x="5427406" y="2261419"/>
                        <a:pt x="5393480" y="2275681"/>
                        <a:pt x="5368413" y="2300748"/>
                      </a:cubicBezTo>
                      <a:cubicBezTo>
                        <a:pt x="5338916" y="2330245"/>
                        <a:pt x="5313295" y="2364209"/>
                        <a:pt x="5279923" y="2389238"/>
                      </a:cubicBezTo>
                      <a:cubicBezTo>
                        <a:pt x="5234058" y="2423637"/>
                        <a:pt x="5178304" y="2443330"/>
                        <a:pt x="5132439" y="2477729"/>
                      </a:cubicBezTo>
                      <a:cubicBezTo>
                        <a:pt x="5099067" y="2502758"/>
                        <a:pt x="5077685" y="2541684"/>
                        <a:pt x="5043949" y="2566219"/>
                      </a:cubicBezTo>
                      <a:cubicBezTo>
                        <a:pt x="4968933" y="2620776"/>
                        <a:pt x="4807974" y="2713703"/>
                        <a:pt x="4807974" y="2713703"/>
                      </a:cubicBezTo>
                      <a:cubicBezTo>
                        <a:pt x="4661506" y="2933406"/>
                        <a:pt x="4849752" y="2663570"/>
                        <a:pt x="4660491" y="2890683"/>
                      </a:cubicBezTo>
                      <a:cubicBezTo>
                        <a:pt x="4637796" y="2917917"/>
                        <a:pt x="4624192" y="2951940"/>
                        <a:pt x="4601497" y="2979174"/>
                      </a:cubicBezTo>
                      <a:cubicBezTo>
                        <a:pt x="4574792" y="3011220"/>
                        <a:pt x="4539712" y="3035618"/>
                        <a:pt x="4513007" y="3067664"/>
                      </a:cubicBezTo>
                      <a:cubicBezTo>
                        <a:pt x="4490312" y="3094898"/>
                        <a:pt x="4479080" y="3131087"/>
                        <a:pt x="4454013" y="3156154"/>
                      </a:cubicBezTo>
                      <a:cubicBezTo>
                        <a:pt x="4428946" y="3181221"/>
                        <a:pt x="4395020" y="3195483"/>
                        <a:pt x="4365523" y="3215148"/>
                      </a:cubicBezTo>
                      <a:cubicBezTo>
                        <a:pt x="4318836" y="3285178"/>
                        <a:pt x="4272916" y="3357601"/>
                        <a:pt x="4218039" y="3421625"/>
                      </a:cubicBezTo>
                      <a:cubicBezTo>
                        <a:pt x="4190891" y="3453297"/>
                        <a:pt x="4155159" y="3477188"/>
                        <a:pt x="4129549" y="3510116"/>
                      </a:cubicBezTo>
                      <a:cubicBezTo>
                        <a:pt x="4086020" y="3566082"/>
                        <a:pt x="4050891" y="3628103"/>
                        <a:pt x="4011562" y="3687096"/>
                      </a:cubicBezTo>
                      <a:cubicBezTo>
                        <a:pt x="3991897" y="3716593"/>
                        <a:pt x="3963779" y="3741955"/>
                        <a:pt x="3952568" y="3775587"/>
                      </a:cubicBezTo>
                      <a:cubicBezTo>
                        <a:pt x="3942736" y="3805084"/>
                        <a:pt x="3936976" y="3836267"/>
                        <a:pt x="3923071" y="3864077"/>
                      </a:cubicBezTo>
                      <a:cubicBezTo>
                        <a:pt x="3889728" y="3930763"/>
                        <a:pt x="3778653" y="4056636"/>
                        <a:pt x="3746091" y="4100051"/>
                      </a:cubicBezTo>
                      <a:cubicBezTo>
                        <a:pt x="3724821" y="4128412"/>
                        <a:pt x="3709792" y="4161307"/>
                        <a:pt x="3687097" y="4188541"/>
                      </a:cubicBezTo>
                      <a:cubicBezTo>
                        <a:pt x="3660392" y="4220587"/>
                        <a:pt x="3625312" y="4244986"/>
                        <a:pt x="3598607" y="4277032"/>
                      </a:cubicBezTo>
                      <a:cubicBezTo>
                        <a:pt x="3575912" y="4304266"/>
                        <a:pt x="3564681" y="4340455"/>
                        <a:pt x="3539613" y="4365522"/>
                      </a:cubicBezTo>
                      <a:cubicBezTo>
                        <a:pt x="3504851" y="4400284"/>
                        <a:pt x="3458167" y="4421125"/>
                        <a:pt x="3421626" y="4454012"/>
                      </a:cubicBezTo>
                      <a:cubicBezTo>
                        <a:pt x="3359613" y="4509823"/>
                        <a:pt x="3309792" y="4578875"/>
                        <a:pt x="3244645" y="4630993"/>
                      </a:cubicBezTo>
                      <a:cubicBezTo>
                        <a:pt x="3195484" y="4670322"/>
                        <a:pt x="3141679" y="4704463"/>
                        <a:pt x="3097162" y="4748980"/>
                      </a:cubicBezTo>
                      <a:cubicBezTo>
                        <a:pt x="3072095" y="4774047"/>
                        <a:pt x="3059933" y="4809487"/>
                        <a:pt x="3038168" y="4837470"/>
                      </a:cubicBezTo>
                      <a:cubicBezTo>
                        <a:pt x="2991022" y="4898086"/>
                        <a:pt x="2936759" y="4953017"/>
                        <a:pt x="2890684" y="5014451"/>
                      </a:cubicBezTo>
                      <a:cubicBezTo>
                        <a:pt x="2848143" y="5071172"/>
                        <a:pt x="2797592" y="5125045"/>
                        <a:pt x="2772697" y="5191432"/>
                      </a:cubicBezTo>
                      <a:cubicBezTo>
                        <a:pt x="2743200" y="5270090"/>
                        <a:pt x="2712916" y="5348457"/>
                        <a:pt x="2684207" y="5427406"/>
                      </a:cubicBezTo>
                      <a:cubicBezTo>
                        <a:pt x="2673581" y="5456626"/>
                        <a:pt x="2668615" y="5488086"/>
                        <a:pt x="2654710" y="5515896"/>
                      </a:cubicBezTo>
                      <a:cubicBezTo>
                        <a:pt x="2638856" y="5547604"/>
                        <a:pt x="2611570" y="5572679"/>
                        <a:pt x="2595716" y="5604387"/>
                      </a:cubicBezTo>
                      <a:cubicBezTo>
                        <a:pt x="2572037" y="5651745"/>
                        <a:pt x="2554818" y="5702110"/>
                        <a:pt x="2536723" y="5751870"/>
                      </a:cubicBezTo>
                      <a:cubicBezTo>
                        <a:pt x="2515472" y="5810311"/>
                        <a:pt x="2516576" y="5880293"/>
                        <a:pt x="2477729" y="5928851"/>
                      </a:cubicBezTo>
                      <a:lnTo>
                        <a:pt x="2359742" y="6076335"/>
                      </a:lnTo>
                      <a:cubicBezTo>
                        <a:pt x="2349910" y="6115664"/>
                        <a:pt x="2346214" y="6157060"/>
                        <a:pt x="2330245" y="6194322"/>
                      </a:cubicBezTo>
                      <a:cubicBezTo>
                        <a:pt x="2316280" y="6226906"/>
                        <a:pt x="2288840" y="6252032"/>
                        <a:pt x="2271252" y="6282812"/>
                      </a:cubicBezTo>
                      <a:cubicBezTo>
                        <a:pt x="2249436" y="6320990"/>
                        <a:pt x="2229579" y="6360384"/>
                        <a:pt x="2212258" y="6400800"/>
                      </a:cubicBezTo>
                      <a:cubicBezTo>
                        <a:pt x="2181951" y="6471517"/>
                        <a:pt x="2174646" y="6532444"/>
                        <a:pt x="2153265" y="6607277"/>
                      </a:cubicBezTo>
                      <a:cubicBezTo>
                        <a:pt x="2144723" y="6637173"/>
                        <a:pt x="2136396" y="6667355"/>
                        <a:pt x="2123768" y="6695767"/>
                      </a:cubicBezTo>
                      <a:cubicBezTo>
                        <a:pt x="1987241" y="7002953"/>
                        <a:pt x="2072226" y="6761907"/>
                        <a:pt x="2005781" y="6961238"/>
                      </a:cubicBezTo>
                      <a:cubicBezTo>
                        <a:pt x="2015613" y="7157883"/>
                        <a:pt x="2001825" y="7357146"/>
                        <a:pt x="2035278" y="7551174"/>
                      </a:cubicBezTo>
                      <a:cubicBezTo>
                        <a:pt x="2051731" y="7646603"/>
                        <a:pt x="2118503" y="7726263"/>
                        <a:pt x="2153265" y="7816645"/>
                      </a:cubicBezTo>
                      <a:cubicBezTo>
                        <a:pt x="2167818" y="7854482"/>
                        <a:pt x="2171113" y="7895802"/>
                        <a:pt x="2182762" y="7934632"/>
                      </a:cubicBezTo>
                      <a:cubicBezTo>
                        <a:pt x="2206098" y="8012419"/>
                        <a:pt x="2303979" y="8295055"/>
                        <a:pt x="2330245" y="8347587"/>
                      </a:cubicBezTo>
                      <a:cubicBezTo>
                        <a:pt x="2361953" y="8411003"/>
                        <a:pt x="2425811" y="8457304"/>
                        <a:pt x="2448232" y="8524567"/>
                      </a:cubicBezTo>
                      <a:cubicBezTo>
                        <a:pt x="2498039" y="8673989"/>
                        <a:pt x="2474431" y="8622447"/>
                        <a:pt x="2595716" y="8819535"/>
                      </a:cubicBezTo>
                      <a:cubicBezTo>
                        <a:pt x="2632875" y="8879919"/>
                        <a:pt x="2663568" y="8946381"/>
                        <a:pt x="2713703" y="8996516"/>
                      </a:cubicBezTo>
                      <a:lnTo>
                        <a:pt x="2890684" y="9173496"/>
                      </a:lnTo>
                      <a:cubicBezTo>
                        <a:pt x="2900516" y="9202993"/>
                        <a:pt x="2898195" y="9240001"/>
                        <a:pt x="2920181" y="9261987"/>
                      </a:cubicBezTo>
                      <a:cubicBezTo>
                        <a:pt x="2951273" y="9293079"/>
                        <a:pt x="3000463" y="9298357"/>
                        <a:pt x="3038168" y="9320980"/>
                      </a:cubicBezTo>
                      <a:cubicBezTo>
                        <a:pt x="3098966" y="9357458"/>
                        <a:pt x="3158428" y="9396426"/>
                        <a:pt x="3215149" y="9438967"/>
                      </a:cubicBezTo>
                      <a:cubicBezTo>
                        <a:pt x="3383277" y="9565064"/>
                        <a:pt x="3517623" y="9676817"/>
                        <a:pt x="3746091" y="9733935"/>
                      </a:cubicBezTo>
                      <a:cubicBezTo>
                        <a:pt x="3924406" y="9778514"/>
                        <a:pt x="3825619" y="9750612"/>
                        <a:pt x="4041058" y="9822425"/>
                      </a:cubicBezTo>
                      <a:cubicBezTo>
                        <a:pt x="4070555" y="9851922"/>
                        <a:pt x="4093330" y="9890220"/>
                        <a:pt x="4129549" y="9910916"/>
                      </a:cubicBezTo>
                      <a:cubicBezTo>
                        <a:pt x="4164747" y="9931029"/>
                        <a:pt x="4208476" y="9929562"/>
                        <a:pt x="4247536" y="9940412"/>
                      </a:cubicBezTo>
                      <a:cubicBezTo>
                        <a:pt x="4385473" y="9978728"/>
                        <a:pt x="4524678" y="10013129"/>
                        <a:pt x="4660491" y="10058400"/>
                      </a:cubicBezTo>
                      <a:cubicBezTo>
                        <a:pt x="4702206" y="10072305"/>
                        <a:pt x="4737307" y="10101954"/>
                        <a:pt x="4778478" y="10117393"/>
                      </a:cubicBezTo>
                      <a:cubicBezTo>
                        <a:pt x="4816436" y="10131627"/>
                        <a:pt x="4856891" y="10138096"/>
                        <a:pt x="4896465" y="10146890"/>
                      </a:cubicBezTo>
                      <a:cubicBezTo>
                        <a:pt x="5020150" y="10174376"/>
                        <a:pt x="5092847" y="10184536"/>
                        <a:pt x="5220929" y="10205883"/>
                      </a:cubicBezTo>
                      <a:cubicBezTo>
                        <a:pt x="5337148" y="10283362"/>
                        <a:pt x="5317909" y="10281747"/>
                        <a:pt x="5486400" y="10323870"/>
                      </a:cubicBezTo>
                      <a:cubicBezTo>
                        <a:pt x="5560679" y="10342440"/>
                        <a:pt x="5725513" y="10380444"/>
                        <a:pt x="5781368" y="10412361"/>
                      </a:cubicBezTo>
                      <a:cubicBezTo>
                        <a:pt x="5850194" y="10451690"/>
                        <a:pt x="5915871" y="10497129"/>
                        <a:pt x="5987845" y="10530348"/>
                      </a:cubicBezTo>
                      <a:cubicBezTo>
                        <a:pt x="6044306" y="10556407"/>
                        <a:pt x="6164826" y="10589341"/>
                        <a:pt x="6164826" y="10589341"/>
                      </a:cubicBezTo>
                      <a:cubicBezTo>
                        <a:pt x="6194323" y="10618838"/>
                        <a:pt x="6217942" y="10655723"/>
                        <a:pt x="6253316" y="10677832"/>
                      </a:cubicBezTo>
                      <a:cubicBezTo>
                        <a:pt x="6447890" y="10799441"/>
                        <a:pt x="6381839" y="10658867"/>
                        <a:pt x="6577781" y="10854812"/>
                      </a:cubicBezTo>
                      <a:cubicBezTo>
                        <a:pt x="6607278" y="10884309"/>
                        <a:pt x="6634225" y="10916598"/>
                        <a:pt x="6666271" y="10943303"/>
                      </a:cubicBezTo>
                      <a:cubicBezTo>
                        <a:pt x="6811276" y="11064140"/>
                        <a:pt x="6704037" y="10931684"/>
                        <a:pt x="6843252" y="11090787"/>
                      </a:cubicBezTo>
                      <a:cubicBezTo>
                        <a:pt x="7014913" y="11286971"/>
                        <a:pt x="6891103" y="11191512"/>
                        <a:pt x="7049729" y="11297264"/>
                      </a:cubicBezTo>
                      <a:cubicBezTo>
                        <a:pt x="7260544" y="11613482"/>
                        <a:pt x="6932237" y="11133560"/>
                        <a:pt x="7197213" y="11474245"/>
                      </a:cubicBezTo>
                      <a:cubicBezTo>
                        <a:pt x="7240742" y="11530211"/>
                        <a:pt x="7272659" y="11594504"/>
                        <a:pt x="7315200" y="11651225"/>
                      </a:cubicBezTo>
                      <a:lnTo>
                        <a:pt x="7403691" y="11769212"/>
                      </a:lnTo>
                      <a:cubicBezTo>
                        <a:pt x="7478538" y="11993755"/>
                        <a:pt x="7450488" y="11885216"/>
                        <a:pt x="7492181" y="12093677"/>
                      </a:cubicBezTo>
                      <a:cubicBezTo>
                        <a:pt x="7482349" y="12201832"/>
                        <a:pt x="7494622" y="12314343"/>
                        <a:pt x="7462684" y="12418141"/>
                      </a:cubicBezTo>
                      <a:cubicBezTo>
                        <a:pt x="7452258" y="12452024"/>
                        <a:pt x="7397538" y="12450456"/>
                        <a:pt x="7374194" y="12477135"/>
                      </a:cubicBezTo>
                      <a:cubicBezTo>
                        <a:pt x="7327505" y="12530494"/>
                        <a:pt x="7323470" y="12631695"/>
                        <a:pt x="7256207" y="12654116"/>
                      </a:cubicBezTo>
                      <a:cubicBezTo>
                        <a:pt x="7167717" y="12683613"/>
                        <a:pt x="7068347" y="12690865"/>
                        <a:pt x="6990736" y="12742606"/>
                      </a:cubicBezTo>
                      <a:cubicBezTo>
                        <a:pt x="6961239" y="12762271"/>
                        <a:pt x="6934641" y="12787202"/>
                        <a:pt x="6902245" y="12801600"/>
                      </a:cubicBezTo>
                      <a:cubicBezTo>
                        <a:pt x="6845420" y="12826855"/>
                        <a:pt x="6725265" y="12860593"/>
                        <a:pt x="6725265" y="12860593"/>
                      </a:cubicBezTo>
                      <a:cubicBezTo>
                        <a:pt x="6469626" y="12850761"/>
                        <a:pt x="6213187" y="12853582"/>
                        <a:pt x="5958349" y="12831096"/>
                      </a:cubicBezTo>
                      <a:cubicBezTo>
                        <a:pt x="5877584" y="12823970"/>
                        <a:pt x="5801522" y="12789692"/>
                        <a:pt x="5722374" y="12772103"/>
                      </a:cubicBezTo>
                      <a:cubicBezTo>
                        <a:pt x="5624492" y="12750352"/>
                        <a:pt x="5522531" y="12744817"/>
                        <a:pt x="5427407" y="12713109"/>
                      </a:cubicBezTo>
                      <a:cubicBezTo>
                        <a:pt x="5397910" y="12703277"/>
                        <a:pt x="5369736" y="12687721"/>
                        <a:pt x="5338916" y="12683612"/>
                      </a:cubicBezTo>
                      <a:cubicBezTo>
                        <a:pt x="5221559" y="12667965"/>
                        <a:pt x="5102942" y="12663948"/>
                        <a:pt x="4984955" y="12654116"/>
                      </a:cubicBezTo>
                      <a:cubicBezTo>
                        <a:pt x="4945626" y="12644284"/>
                        <a:pt x="4905948" y="12635756"/>
                        <a:pt x="4866968" y="12624619"/>
                      </a:cubicBezTo>
                      <a:cubicBezTo>
                        <a:pt x="4837072" y="12616077"/>
                        <a:pt x="4809147" y="12600234"/>
                        <a:pt x="4778478" y="12595122"/>
                      </a:cubicBezTo>
                      <a:cubicBezTo>
                        <a:pt x="4728698" y="12586825"/>
                        <a:pt x="4332869" y="12545994"/>
                        <a:pt x="4188542" y="12506632"/>
                      </a:cubicBezTo>
                      <a:cubicBezTo>
                        <a:pt x="4128549" y="12490270"/>
                        <a:pt x="4071890" y="12462720"/>
                        <a:pt x="4011562" y="12447638"/>
                      </a:cubicBezTo>
                      <a:cubicBezTo>
                        <a:pt x="3753084" y="12383018"/>
                        <a:pt x="4016649" y="12452114"/>
                        <a:pt x="3805084" y="12388645"/>
                      </a:cubicBezTo>
                      <a:cubicBezTo>
                        <a:pt x="3736523" y="12368077"/>
                        <a:pt x="3667021" y="12350702"/>
                        <a:pt x="3598607" y="12329651"/>
                      </a:cubicBezTo>
                      <a:cubicBezTo>
                        <a:pt x="3539172" y="12311363"/>
                        <a:pt x="3480620" y="12290322"/>
                        <a:pt x="3421626" y="12270658"/>
                      </a:cubicBezTo>
                      <a:cubicBezTo>
                        <a:pt x="3392129" y="12260826"/>
                        <a:pt x="3360946" y="12255066"/>
                        <a:pt x="3333136" y="12241161"/>
                      </a:cubicBezTo>
                      <a:cubicBezTo>
                        <a:pt x="3274142" y="12211664"/>
                        <a:pt x="3213812" y="12184702"/>
                        <a:pt x="3156155" y="12152670"/>
                      </a:cubicBezTo>
                      <a:cubicBezTo>
                        <a:pt x="3125166" y="12135454"/>
                        <a:pt x="3100249" y="12107642"/>
                        <a:pt x="3067665" y="12093677"/>
                      </a:cubicBezTo>
                      <a:cubicBezTo>
                        <a:pt x="3030403" y="12077708"/>
                        <a:pt x="2989007" y="12074012"/>
                        <a:pt x="2949678" y="12064180"/>
                      </a:cubicBezTo>
                      <a:cubicBezTo>
                        <a:pt x="2860809" y="12004935"/>
                        <a:pt x="2847984" y="11991101"/>
                        <a:pt x="2743200" y="11946193"/>
                      </a:cubicBezTo>
                      <a:cubicBezTo>
                        <a:pt x="2714622" y="11933945"/>
                        <a:pt x="2683288" y="11928944"/>
                        <a:pt x="2654710" y="11916696"/>
                      </a:cubicBezTo>
                      <a:cubicBezTo>
                        <a:pt x="2536709" y="11866124"/>
                        <a:pt x="2399026" y="11775737"/>
                        <a:pt x="2300749" y="11710219"/>
                      </a:cubicBezTo>
                      <a:lnTo>
                        <a:pt x="2035278" y="11533238"/>
                      </a:lnTo>
                      <a:cubicBezTo>
                        <a:pt x="2005781" y="11513573"/>
                        <a:pt x="1975148" y="11495516"/>
                        <a:pt x="1946787" y="11474245"/>
                      </a:cubicBezTo>
                      <a:cubicBezTo>
                        <a:pt x="1892939" y="11433859"/>
                        <a:pt x="1695399" y="11282293"/>
                        <a:pt x="1651820" y="11267767"/>
                      </a:cubicBezTo>
                      <a:lnTo>
                        <a:pt x="1563329" y="11238270"/>
                      </a:lnTo>
                      <a:cubicBezTo>
                        <a:pt x="1494503" y="11179277"/>
                        <a:pt x="1423461" y="11122775"/>
                        <a:pt x="1356852" y="11061290"/>
                      </a:cubicBezTo>
                      <a:cubicBezTo>
                        <a:pt x="1094189" y="10818832"/>
                        <a:pt x="1275045" y="10947758"/>
                        <a:pt x="1091381" y="10825316"/>
                      </a:cubicBezTo>
                      <a:cubicBezTo>
                        <a:pt x="1061884" y="10776155"/>
                        <a:pt x="1030734" y="10727949"/>
                        <a:pt x="1002891" y="10677832"/>
                      </a:cubicBezTo>
                      <a:cubicBezTo>
                        <a:pt x="981537" y="10639394"/>
                        <a:pt x="967202" y="10597133"/>
                        <a:pt x="943897" y="10559845"/>
                      </a:cubicBezTo>
                      <a:cubicBezTo>
                        <a:pt x="917842" y="10518156"/>
                        <a:pt x="884904" y="10481187"/>
                        <a:pt x="855407" y="10441858"/>
                      </a:cubicBezTo>
                      <a:cubicBezTo>
                        <a:pt x="845575" y="10412361"/>
                        <a:pt x="843157" y="10379238"/>
                        <a:pt x="825910" y="10353367"/>
                      </a:cubicBezTo>
                      <a:cubicBezTo>
                        <a:pt x="662998" y="10108998"/>
                        <a:pt x="802503" y="10410754"/>
                        <a:pt x="678426" y="10176387"/>
                      </a:cubicBezTo>
                      <a:cubicBezTo>
                        <a:pt x="606418" y="10040373"/>
                        <a:pt x="520616" y="9909434"/>
                        <a:pt x="471949" y="9763432"/>
                      </a:cubicBezTo>
                      <a:cubicBezTo>
                        <a:pt x="462117" y="9733935"/>
                        <a:pt x="459699" y="9700812"/>
                        <a:pt x="442452" y="9674941"/>
                      </a:cubicBezTo>
                      <a:cubicBezTo>
                        <a:pt x="419313" y="9640232"/>
                        <a:pt x="383459" y="9615948"/>
                        <a:pt x="353962" y="9586451"/>
                      </a:cubicBezTo>
                      <a:cubicBezTo>
                        <a:pt x="344130" y="9547122"/>
                        <a:pt x="336387" y="9507211"/>
                        <a:pt x="324465" y="9468464"/>
                      </a:cubicBezTo>
                      <a:cubicBezTo>
                        <a:pt x="297033" y="9379312"/>
                        <a:pt x="254267" y="9294459"/>
                        <a:pt x="235974" y="9202993"/>
                      </a:cubicBezTo>
                      <a:cubicBezTo>
                        <a:pt x="211405" y="9080146"/>
                        <a:pt x="208225" y="9052081"/>
                        <a:pt x="176981" y="8937522"/>
                      </a:cubicBezTo>
                      <a:cubicBezTo>
                        <a:pt x="71799" y="8551857"/>
                        <a:pt x="155199" y="8879895"/>
                        <a:pt x="88491" y="8613058"/>
                      </a:cubicBezTo>
                      <a:cubicBezTo>
                        <a:pt x="78659" y="8495071"/>
                        <a:pt x="72828" y="8376681"/>
                        <a:pt x="58994" y="8259096"/>
                      </a:cubicBezTo>
                      <a:cubicBezTo>
                        <a:pt x="53136" y="8209304"/>
                        <a:pt x="37739" y="8161065"/>
                        <a:pt x="29497" y="8111612"/>
                      </a:cubicBezTo>
                      <a:cubicBezTo>
                        <a:pt x="18067" y="8043034"/>
                        <a:pt x="9832" y="7973961"/>
                        <a:pt x="0" y="7905135"/>
                      </a:cubicBezTo>
                      <a:cubicBezTo>
                        <a:pt x="9832" y="7157883"/>
                        <a:pt x="10820" y="6410463"/>
                        <a:pt x="29497" y="5663380"/>
                      </a:cubicBezTo>
                      <a:cubicBezTo>
                        <a:pt x="30510" y="5622853"/>
                        <a:pt x="52329" y="5585381"/>
                        <a:pt x="58994" y="5545393"/>
                      </a:cubicBezTo>
                      <a:cubicBezTo>
                        <a:pt x="72026" y="5467201"/>
                        <a:pt x="76438" y="5387767"/>
                        <a:pt x="88491" y="5309419"/>
                      </a:cubicBezTo>
                      <a:cubicBezTo>
                        <a:pt x="110734" y="5164839"/>
                        <a:pt x="118121" y="5176080"/>
                        <a:pt x="147484" y="5043948"/>
                      </a:cubicBezTo>
                      <a:cubicBezTo>
                        <a:pt x="158360" y="4995007"/>
                        <a:pt x="168739" y="4945917"/>
                        <a:pt x="176981" y="4896464"/>
                      </a:cubicBezTo>
                      <a:cubicBezTo>
                        <a:pt x="188411" y="4827886"/>
                        <a:pt x="197289" y="4758902"/>
                        <a:pt x="206478" y="4689987"/>
                      </a:cubicBezTo>
                      <a:cubicBezTo>
                        <a:pt x="216955" y="4611412"/>
                        <a:pt x="221794" y="4532004"/>
                        <a:pt x="235974" y="4454012"/>
                      </a:cubicBezTo>
                      <a:cubicBezTo>
                        <a:pt x="241536" y="4423421"/>
                        <a:pt x="255639" y="4395019"/>
                        <a:pt x="265471" y="4365522"/>
                      </a:cubicBezTo>
                      <a:cubicBezTo>
                        <a:pt x="275303" y="4296696"/>
                        <a:pt x="285976" y="4227985"/>
                        <a:pt x="294968" y="4159045"/>
                      </a:cubicBezTo>
                      <a:cubicBezTo>
                        <a:pt x="315474" y="4001836"/>
                        <a:pt x="303827" y="3837501"/>
                        <a:pt x="353962" y="3687096"/>
                      </a:cubicBezTo>
                      <a:cubicBezTo>
                        <a:pt x="373626" y="3628103"/>
                        <a:pt x="378461" y="3561857"/>
                        <a:pt x="412955" y="3510116"/>
                      </a:cubicBezTo>
                      <a:lnTo>
                        <a:pt x="530942" y="3333135"/>
                      </a:lnTo>
                      <a:cubicBezTo>
                        <a:pt x="609599" y="3215149"/>
                        <a:pt x="560441" y="3264309"/>
                        <a:pt x="678426" y="3185651"/>
                      </a:cubicBezTo>
                      <a:cubicBezTo>
                        <a:pt x="752567" y="2963229"/>
                        <a:pt x="643932" y="3228768"/>
                        <a:pt x="796413" y="3038167"/>
                      </a:cubicBezTo>
                      <a:cubicBezTo>
                        <a:pt x="815836" y="3013888"/>
                        <a:pt x="806487" y="2973956"/>
                        <a:pt x="825910" y="2949677"/>
                      </a:cubicBezTo>
                      <a:cubicBezTo>
                        <a:pt x="848056" y="2921995"/>
                        <a:pt x="886718" y="2912829"/>
                        <a:pt x="914400" y="2890683"/>
                      </a:cubicBezTo>
                      <a:cubicBezTo>
                        <a:pt x="1286264" y="2593192"/>
                        <a:pt x="958201" y="2822154"/>
                        <a:pt x="1297858" y="2595716"/>
                      </a:cubicBezTo>
                      <a:cubicBezTo>
                        <a:pt x="1327355" y="2576051"/>
                        <a:pt x="1352717" y="2547933"/>
                        <a:pt x="1386349" y="2536722"/>
                      </a:cubicBezTo>
                      <a:cubicBezTo>
                        <a:pt x="1415846" y="2526890"/>
                        <a:pt x="1447029" y="2521130"/>
                        <a:pt x="1474839" y="2507225"/>
                      </a:cubicBezTo>
                      <a:cubicBezTo>
                        <a:pt x="1506547" y="2491371"/>
                        <a:pt x="1534482" y="2468837"/>
                        <a:pt x="1563329" y="2448232"/>
                      </a:cubicBezTo>
                      <a:cubicBezTo>
                        <a:pt x="1603333" y="2419657"/>
                        <a:pt x="1637345" y="2381727"/>
                        <a:pt x="1681316" y="2359741"/>
                      </a:cubicBezTo>
                      <a:cubicBezTo>
                        <a:pt x="1736936" y="2331931"/>
                        <a:pt x="1858297" y="2300748"/>
                        <a:pt x="1858297" y="2300748"/>
                      </a:cubicBezTo>
                      <a:cubicBezTo>
                        <a:pt x="1887794" y="2271251"/>
                        <a:pt x="1912078" y="2235397"/>
                        <a:pt x="1946787" y="2212258"/>
                      </a:cubicBezTo>
                      <a:cubicBezTo>
                        <a:pt x="1972658" y="2195011"/>
                        <a:pt x="2013292" y="2204747"/>
                        <a:pt x="2035278" y="2182761"/>
                      </a:cubicBezTo>
                      <a:cubicBezTo>
                        <a:pt x="2057264" y="2160775"/>
                        <a:pt x="2045351" y="2118549"/>
                        <a:pt x="2064774" y="2094270"/>
                      </a:cubicBezTo>
                      <a:cubicBezTo>
                        <a:pt x="2086920" y="2066588"/>
                        <a:pt x="2126031" y="2057972"/>
                        <a:pt x="2153265" y="2035277"/>
                      </a:cubicBezTo>
                      <a:cubicBezTo>
                        <a:pt x="2380394" y="1846004"/>
                        <a:pt x="2110529" y="2034272"/>
                        <a:pt x="2330245" y="1887793"/>
                      </a:cubicBezTo>
                      <a:cubicBezTo>
                        <a:pt x="2349910" y="1858296"/>
                        <a:pt x="2362560" y="1822647"/>
                        <a:pt x="2389239" y="1799303"/>
                      </a:cubicBezTo>
                      <a:cubicBezTo>
                        <a:pt x="2442598" y="1752614"/>
                        <a:pt x="2566220" y="1681316"/>
                        <a:pt x="2566220" y="1681316"/>
                      </a:cubicBezTo>
                      <a:cubicBezTo>
                        <a:pt x="2687781" y="1498972"/>
                        <a:pt x="2552813" y="1676845"/>
                        <a:pt x="2713703" y="1533832"/>
                      </a:cubicBezTo>
                      <a:cubicBezTo>
                        <a:pt x="3016775" y="1264435"/>
                        <a:pt x="2778340" y="1431747"/>
                        <a:pt x="2979174" y="1297858"/>
                      </a:cubicBezTo>
                      <a:cubicBezTo>
                        <a:pt x="3110206" y="1123149"/>
                        <a:pt x="3026760" y="1207140"/>
                        <a:pt x="3244645" y="1061883"/>
                      </a:cubicBezTo>
                      <a:lnTo>
                        <a:pt x="3244645" y="1061883"/>
                      </a:lnTo>
                      <a:cubicBezTo>
                        <a:pt x="3355122" y="951408"/>
                        <a:pt x="3293562" y="986585"/>
                        <a:pt x="3421626" y="943896"/>
                      </a:cubicBezTo>
                      <a:cubicBezTo>
                        <a:pt x="3485536" y="752168"/>
                        <a:pt x="3392130" y="953727"/>
                        <a:pt x="3628103" y="796412"/>
                      </a:cubicBezTo>
                      <a:cubicBezTo>
                        <a:pt x="3687097" y="757083"/>
                        <a:pt x="3737821" y="700846"/>
                        <a:pt x="3805084" y="678425"/>
                      </a:cubicBezTo>
                      <a:lnTo>
                        <a:pt x="3982065" y="619432"/>
                      </a:lnTo>
                      <a:cubicBezTo>
                        <a:pt x="4070754" y="589869"/>
                        <a:pt x="4082804" y="594475"/>
                        <a:pt x="4159045" y="530941"/>
                      </a:cubicBezTo>
                      <a:cubicBezTo>
                        <a:pt x="4191091" y="504236"/>
                        <a:pt x="4218039" y="471948"/>
                        <a:pt x="4247536" y="442451"/>
                      </a:cubicBezTo>
                      <a:cubicBezTo>
                        <a:pt x="4283984" y="333103"/>
                        <a:pt x="4249222" y="367866"/>
                        <a:pt x="4336026" y="324464"/>
                      </a:cubicBezTo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9000">
                      <a:schemeClr val="accent1">
                        <a:lumMod val="45000"/>
                        <a:lumOff val="55000"/>
                      </a:schemeClr>
                    </a:gs>
                    <a:gs pos="73000">
                      <a:schemeClr val="accent1">
                        <a:lumMod val="45000"/>
                        <a:lumOff val="55000"/>
                      </a:schemeClr>
                    </a:gs>
                    <a:gs pos="91000">
                      <a:schemeClr val="accent1">
                        <a:lumMod val="30000"/>
                        <a:lumOff val="70000"/>
                      </a:schemeClr>
                    </a:gs>
                  </a:gsLst>
                  <a:lin ang="10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FC58E62-104C-4EB3-BA75-804E94B1FBC4}"/>
                    </a:ext>
                  </a:extLst>
                </p:cNvPr>
                <p:cNvSpPr txBox="1"/>
                <p:nvPr/>
              </p:nvSpPr>
              <p:spPr>
                <a:xfrm>
                  <a:off x="4090782" y="9209461"/>
                  <a:ext cx="81233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/>
                    <a:t>H</a:t>
                  </a: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807BD57A-A93F-4AED-ABFE-045784903D6B}"/>
                    </a:ext>
                  </a:extLst>
                </p:cNvPr>
                <p:cNvSpPr txBox="1"/>
                <p:nvPr/>
              </p:nvSpPr>
              <p:spPr>
                <a:xfrm>
                  <a:off x="4859167" y="5892324"/>
                  <a:ext cx="81233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/>
                    <a:t>H</a:t>
                  </a: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D246DDE-B2CD-48AF-ABF3-C19FD83D45C3}"/>
                    </a:ext>
                  </a:extLst>
                </p:cNvPr>
                <p:cNvSpPr txBox="1"/>
                <p:nvPr/>
              </p:nvSpPr>
              <p:spPr>
                <a:xfrm>
                  <a:off x="4453000" y="6858799"/>
                  <a:ext cx="81233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/>
                    <a:t>U</a:t>
                  </a: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175D8EF-3E4E-4A81-9AD4-07E81E0C53CC}"/>
                  </a:ext>
                </a:extLst>
              </p:cNvPr>
              <p:cNvSpPr txBox="1"/>
              <p:nvPr/>
            </p:nvSpPr>
            <p:spPr>
              <a:xfrm>
                <a:off x="4984182" y="11553068"/>
                <a:ext cx="81233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/>
                  <a:t>Y</a:t>
                </a: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3852DF7-3A3E-4718-A5B2-AB5CCEE1D8F6}"/>
                </a:ext>
              </a:extLst>
            </p:cNvPr>
            <p:cNvSpPr txBox="1"/>
            <p:nvPr/>
          </p:nvSpPr>
          <p:spPr>
            <a:xfrm>
              <a:off x="15085054" y="10171711"/>
              <a:ext cx="8123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O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6D53121-1807-4DEA-BF97-E56B21D3A37E}"/>
                </a:ext>
              </a:extLst>
            </p:cNvPr>
            <p:cNvSpPr txBox="1"/>
            <p:nvPr/>
          </p:nvSpPr>
          <p:spPr>
            <a:xfrm>
              <a:off x="15247909" y="7960812"/>
              <a:ext cx="8287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M</a:t>
              </a:r>
              <a:r>
                <a:rPr lang="en-US" sz="3200" b="1" baseline="30000" dirty="0"/>
                <a:t>2+</a:t>
              </a:r>
              <a:endParaRPr lang="en-US" sz="3200" b="1" dirty="0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212B1A3-4A7A-46F5-8BFB-3697C0F3F5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84428" y="9125985"/>
              <a:ext cx="1226413" cy="1139323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77DF8A82-ED70-4298-8166-2788324B7117}"/>
                </a:ext>
              </a:extLst>
            </p:cNvPr>
            <p:cNvSpPr/>
            <p:nvPr/>
          </p:nvSpPr>
          <p:spPr>
            <a:xfrm rot="19850455" flipV="1">
              <a:off x="17015418" y="8478798"/>
              <a:ext cx="297563" cy="580991"/>
            </a:xfrm>
            <a:prstGeom prst="arc">
              <a:avLst>
                <a:gd name="adj1" fmla="val 12145041"/>
                <a:gd name="adj2" fmla="val 20140436"/>
              </a:avLst>
            </a:prstGeom>
            <a:ln w="444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137" name="Arc 136">
              <a:extLst>
                <a:ext uri="{FF2B5EF4-FFF2-40B4-BE49-F238E27FC236}">
                  <a16:creationId xmlns:a16="http://schemas.microsoft.com/office/drawing/2014/main" id="{CA1F73BC-E65F-4C0F-BEA5-64171481C195}"/>
                </a:ext>
              </a:extLst>
            </p:cNvPr>
            <p:cNvSpPr/>
            <p:nvPr/>
          </p:nvSpPr>
          <p:spPr>
            <a:xfrm rot="17911032" flipH="1">
              <a:off x="16506222" y="8490528"/>
              <a:ext cx="284718" cy="324337"/>
            </a:xfrm>
            <a:prstGeom prst="arc">
              <a:avLst>
                <a:gd name="adj1" fmla="val 11339754"/>
                <a:gd name="adj2" fmla="val 3325305"/>
              </a:avLst>
            </a:prstGeom>
            <a:ln w="444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54170471-D839-4B9D-A9AF-49803208D093}"/>
                </a:ext>
              </a:extLst>
            </p:cNvPr>
            <p:cNvSpPr txBox="1"/>
            <p:nvPr/>
          </p:nvSpPr>
          <p:spPr>
            <a:xfrm>
              <a:off x="17564464" y="6725964"/>
              <a:ext cx="18371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16645FB-B8DD-4983-B5A7-F1C648AF8642}"/>
                </a:ext>
              </a:extLst>
            </p:cNvPr>
            <p:cNvSpPr txBox="1"/>
            <p:nvPr/>
          </p:nvSpPr>
          <p:spPr>
            <a:xfrm>
              <a:off x="18094950" y="9665962"/>
              <a:ext cx="18371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BA7E1A3-F960-402A-8363-20D19343EC42}"/>
              </a:ext>
            </a:extLst>
          </p:cNvPr>
          <p:cNvGrpSpPr/>
          <p:nvPr/>
        </p:nvGrpSpPr>
        <p:grpSpPr>
          <a:xfrm>
            <a:off x="19204448" y="16291957"/>
            <a:ext cx="7161977" cy="8003419"/>
            <a:chOff x="19805963" y="5050330"/>
            <a:chExt cx="7161977" cy="800341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EF74E14-56A6-4F4B-8EAC-CB15633DC6C7}"/>
                </a:ext>
              </a:extLst>
            </p:cNvPr>
            <p:cNvGrpSpPr/>
            <p:nvPr/>
          </p:nvGrpSpPr>
          <p:grpSpPr>
            <a:xfrm>
              <a:off x="19805963" y="5050330"/>
              <a:ext cx="6714041" cy="8003419"/>
              <a:chOff x="20517163" y="5736130"/>
              <a:chExt cx="6714041" cy="8003419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916CB55-635E-4C1A-A430-1CC74AA7A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571566" y="5736130"/>
                <a:ext cx="2469427" cy="6707086"/>
              </a:xfrm>
              <a:prstGeom prst="rect">
                <a:avLst/>
              </a:prstGeom>
            </p:spPr>
          </p:pic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166E98C6-5D50-47B9-8853-6C3E782D9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20600383" y="9179886"/>
                <a:ext cx="2268421" cy="1752871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942EB557-DBBB-4DD5-B203-3C9EF5B79A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424825">
                <a:off x="20909161" y="6625992"/>
                <a:ext cx="2268421" cy="1752871"/>
              </a:xfrm>
              <a:prstGeom prst="rect">
                <a:avLst/>
              </a:prstGeom>
            </p:spPr>
          </p:pic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874DBD7E-A07A-4E6B-B270-F4CFED938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0460871">
                <a:off x="21082846" y="7775595"/>
                <a:ext cx="1654919" cy="1205039"/>
              </a:xfrm>
              <a:prstGeom prst="rect">
                <a:avLst/>
              </a:prstGeom>
            </p:spPr>
          </p:pic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E84C42EB-0149-44BD-89F3-F9584A3B46D2}"/>
                  </a:ext>
                </a:extLst>
              </p:cNvPr>
              <p:cNvCxnSpPr/>
              <p:nvPr/>
            </p:nvCxnSpPr>
            <p:spPr>
              <a:xfrm>
                <a:off x="22684713" y="7975507"/>
                <a:ext cx="454913" cy="603684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F24CECEB-2186-4C53-B6DD-515CD621C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7430" y="8708367"/>
                <a:ext cx="511643" cy="70009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FB8F7904-0EAC-49AC-9BD1-15727A3B95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86195" y="9077373"/>
                <a:ext cx="684466" cy="517237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1EF91C8A-282E-42BE-8CA6-48D8E6050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6859873">
                <a:off x="21551279" y="11280027"/>
                <a:ext cx="1686805" cy="1097242"/>
              </a:xfrm>
              <a:prstGeom prst="rect">
                <a:avLst/>
              </a:prstGeom>
            </p:spPr>
          </p:pic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4AE372D-920F-4FAB-BE38-E8269F35FCB6}"/>
                  </a:ext>
                </a:extLst>
              </p:cNvPr>
              <p:cNvGrpSpPr/>
              <p:nvPr/>
            </p:nvGrpSpPr>
            <p:grpSpPr>
              <a:xfrm>
                <a:off x="20517163" y="6092110"/>
                <a:ext cx="1788652" cy="7647439"/>
                <a:chOff x="4087259" y="5368140"/>
                <a:chExt cx="1788652" cy="7647439"/>
              </a:xfrm>
            </p:grpSpPr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7EE0A07D-7CAB-4BC4-95FB-52D91D56D508}"/>
                    </a:ext>
                  </a:extLst>
                </p:cNvPr>
                <p:cNvGrpSpPr/>
                <p:nvPr/>
              </p:nvGrpSpPr>
              <p:grpSpPr>
                <a:xfrm>
                  <a:off x="4087259" y="5368140"/>
                  <a:ext cx="1788652" cy="7647439"/>
                  <a:chOff x="4087259" y="5368140"/>
                  <a:chExt cx="1788652" cy="7647439"/>
                </a:xfrm>
              </p:grpSpPr>
              <p:sp>
                <p:nvSpPr>
                  <p:cNvPr id="151" name="Freeform: Shape 150">
                    <a:extLst>
                      <a:ext uri="{FF2B5EF4-FFF2-40B4-BE49-F238E27FC236}">
                        <a16:creationId xmlns:a16="http://schemas.microsoft.com/office/drawing/2014/main" id="{9271859B-0E48-46CB-80C9-B0D4F0598EA6}"/>
                      </a:ext>
                    </a:extLst>
                  </p:cNvPr>
                  <p:cNvSpPr/>
                  <p:nvPr/>
                </p:nvSpPr>
                <p:spPr>
                  <a:xfrm>
                    <a:off x="4087259" y="5368140"/>
                    <a:ext cx="1788652" cy="7647439"/>
                  </a:xfrm>
                  <a:custGeom>
                    <a:avLst/>
                    <a:gdLst>
                      <a:gd name="connsiteX0" fmla="*/ 4129549 w 7492181"/>
                      <a:gd name="connsiteY0" fmla="*/ 383458 h 12860593"/>
                      <a:gd name="connsiteX1" fmla="*/ 4129549 w 7492181"/>
                      <a:gd name="connsiteY1" fmla="*/ 383458 h 12860593"/>
                      <a:gd name="connsiteX2" fmla="*/ 4572000 w 7492181"/>
                      <a:gd name="connsiteY2" fmla="*/ 265470 h 12860593"/>
                      <a:gd name="connsiteX3" fmla="*/ 4837471 w 7492181"/>
                      <a:gd name="connsiteY3" fmla="*/ 176980 h 12860593"/>
                      <a:gd name="connsiteX4" fmla="*/ 5279923 w 7492181"/>
                      <a:gd name="connsiteY4" fmla="*/ 88490 h 12860593"/>
                      <a:gd name="connsiteX5" fmla="*/ 5633884 w 7492181"/>
                      <a:gd name="connsiteY5" fmla="*/ 0 h 12860593"/>
                      <a:gd name="connsiteX6" fmla="*/ 6430297 w 7492181"/>
                      <a:gd name="connsiteY6" fmla="*/ 29496 h 12860593"/>
                      <a:gd name="connsiteX7" fmla="*/ 6607278 w 7492181"/>
                      <a:gd name="connsiteY7" fmla="*/ 88490 h 12860593"/>
                      <a:gd name="connsiteX8" fmla="*/ 6695768 w 7492181"/>
                      <a:gd name="connsiteY8" fmla="*/ 117987 h 12860593"/>
                      <a:gd name="connsiteX9" fmla="*/ 6754762 w 7492181"/>
                      <a:gd name="connsiteY9" fmla="*/ 294967 h 12860593"/>
                      <a:gd name="connsiteX10" fmla="*/ 6813755 w 7492181"/>
                      <a:gd name="connsiteY10" fmla="*/ 383458 h 12860593"/>
                      <a:gd name="connsiteX11" fmla="*/ 6843252 w 7492181"/>
                      <a:gd name="connsiteY11" fmla="*/ 471948 h 12860593"/>
                      <a:gd name="connsiteX12" fmla="*/ 6902245 w 7492181"/>
                      <a:gd name="connsiteY12" fmla="*/ 589935 h 12860593"/>
                      <a:gd name="connsiteX13" fmla="*/ 6872749 w 7492181"/>
                      <a:gd name="connsiteY13" fmla="*/ 855406 h 12860593"/>
                      <a:gd name="connsiteX14" fmla="*/ 6813755 w 7492181"/>
                      <a:gd name="connsiteY14" fmla="*/ 943896 h 12860593"/>
                      <a:gd name="connsiteX15" fmla="*/ 6725265 w 7492181"/>
                      <a:gd name="connsiteY15" fmla="*/ 1120877 h 12860593"/>
                      <a:gd name="connsiteX16" fmla="*/ 6636774 w 7492181"/>
                      <a:gd name="connsiteY16" fmla="*/ 1179870 h 12860593"/>
                      <a:gd name="connsiteX17" fmla="*/ 6518787 w 7492181"/>
                      <a:gd name="connsiteY17" fmla="*/ 1297858 h 12860593"/>
                      <a:gd name="connsiteX18" fmla="*/ 6430297 w 7492181"/>
                      <a:gd name="connsiteY18" fmla="*/ 1415845 h 12860593"/>
                      <a:gd name="connsiteX19" fmla="*/ 6341807 w 7492181"/>
                      <a:gd name="connsiteY19" fmla="*/ 1474838 h 12860593"/>
                      <a:gd name="connsiteX20" fmla="*/ 6253316 w 7492181"/>
                      <a:gd name="connsiteY20" fmla="*/ 1651819 h 12860593"/>
                      <a:gd name="connsiteX21" fmla="*/ 6105832 w 7492181"/>
                      <a:gd name="connsiteY21" fmla="*/ 1769806 h 12860593"/>
                      <a:gd name="connsiteX22" fmla="*/ 6046839 w 7492181"/>
                      <a:gd name="connsiteY22" fmla="*/ 1858296 h 12860593"/>
                      <a:gd name="connsiteX23" fmla="*/ 5958349 w 7492181"/>
                      <a:gd name="connsiteY23" fmla="*/ 1887793 h 12860593"/>
                      <a:gd name="connsiteX24" fmla="*/ 5781368 w 7492181"/>
                      <a:gd name="connsiteY24" fmla="*/ 2005780 h 12860593"/>
                      <a:gd name="connsiteX25" fmla="*/ 5722374 w 7492181"/>
                      <a:gd name="connsiteY25" fmla="*/ 2094270 h 12860593"/>
                      <a:gd name="connsiteX26" fmla="*/ 5633884 w 7492181"/>
                      <a:gd name="connsiteY26" fmla="*/ 2123767 h 12860593"/>
                      <a:gd name="connsiteX27" fmla="*/ 5456903 w 7492181"/>
                      <a:gd name="connsiteY27" fmla="*/ 2241754 h 12860593"/>
                      <a:gd name="connsiteX28" fmla="*/ 5368413 w 7492181"/>
                      <a:gd name="connsiteY28" fmla="*/ 2300748 h 12860593"/>
                      <a:gd name="connsiteX29" fmla="*/ 5279923 w 7492181"/>
                      <a:gd name="connsiteY29" fmla="*/ 2389238 h 12860593"/>
                      <a:gd name="connsiteX30" fmla="*/ 5132439 w 7492181"/>
                      <a:gd name="connsiteY30" fmla="*/ 2477729 h 12860593"/>
                      <a:gd name="connsiteX31" fmla="*/ 5043949 w 7492181"/>
                      <a:gd name="connsiteY31" fmla="*/ 2566219 h 12860593"/>
                      <a:gd name="connsiteX32" fmla="*/ 4807974 w 7492181"/>
                      <a:gd name="connsiteY32" fmla="*/ 2713703 h 12860593"/>
                      <a:gd name="connsiteX33" fmla="*/ 4660491 w 7492181"/>
                      <a:gd name="connsiteY33" fmla="*/ 2890683 h 12860593"/>
                      <a:gd name="connsiteX34" fmla="*/ 4601497 w 7492181"/>
                      <a:gd name="connsiteY34" fmla="*/ 2979174 h 12860593"/>
                      <a:gd name="connsiteX35" fmla="*/ 4513007 w 7492181"/>
                      <a:gd name="connsiteY35" fmla="*/ 3067664 h 12860593"/>
                      <a:gd name="connsiteX36" fmla="*/ 4454013 w 7492181"/>
                      <a:gd name="connsiteY36" fmla="*/ 3156154 h 12860593"/>
                      <a:gd name="connsiteX37" fmla="*/ 4365523 w 7492181"/>
                      <a:gd name="connsiteY37" fmla="*/ 3215148 h 12860593"/>
                      <a:gd name="connsiteX38" fmla="*/ 4218039 w 7492181"/>
                      <a:gd name="connsiteY38" fmla="*/ 3421625 h 12860593"/>
                      <a:gd name="connsiteX39" fmla="*/ 4129549 w 7492181"/>
                      <a:gd name="connsiteY39" fmla="*/ 3510116 h 12860593"/>
                      <a:gd name="connsiteX40" fmla="*/ 4011562 w 7492181"/>
                      <a:gd name="connsiteY40" fmla="*/ 3687096 h 12860593"/>
                      <a:gd name="connsiteX41" fmla="*/ 3952568 w 7492181"/>
                      <a:gd name="connsiteY41" fmla="*/ 3775587 h 12860593"/>
                      <a:gd name="connsiteX42" fmla="*/ 3923071 w 7492181"/>
                      <a:gd name="connsiteY42" fmla="*/ 3864077 h 12860593"/>
                      <a:gd name="connsiteX43" fmla="*/ 3746091 w 7492181"/>
                      <a:gd name="connsiteY43" fmla="*/ 4100051 h 12860593"/>
                      <a:gd name="connsiteX44" fmla="*/ 3687097 w 7492181"/>
                      <a:gd name="connsiteY44" fmla="*/ 4188541 h 12860593"/>
                      <a:gd name="connsiteX45" fmla="*/ 3598607 w 7492181"/>
                      <a:gd name="connsiteY45" fmla="*/ 4277032 h 12860593"/>
                      <a:gd name="connsiteX46" fmla="*/ 3539613 w 7492181"/>
                      <a:gd name="connsiteY46" fmla="*/ 4365522 h 12860593"/>
                      <a:gd name="connsiteX47" fmla="*/ 3421626 w 7492181"/>
                      <a:gd name="connsiteY47" fmla="*/ 4454012 h 12860593"/>
                      <a:gd name="connsiteX48" fmla="*/ 3244645 w 7492181"/>
                      <a:gd name="connsiteY48" fmla="*/ 4630993 h 12860593"/>
                      <a:gd name="connsiteX49" fmla="*/ 3097162 w 7492181"/>
                      <a:gd name="connsiteY49" fmla="*/ 4748980 h 12860593"/>
                      <a:gd name="connsiteX50" fmla="*/ 3038168 w 7492181"/>
                      <a:gd name="connsiteY50" fmla="*/ 4837470 h 12860593"/>
                      <a:gd name="connsiteX51" fmla="*/ 2890684 w 7492181"/>
                      <a:gd name="connsiteY51" fmla="*/ 5014451 h 12860593"/>
                      <a:gd name="connsiteX52" fmla="*/ 2772697 w 7492181"/>
                      <a:gd name="connsiteY52" fmla="*/ 5191432 h 12860593"/>
                      <a:gd name="connsiteX53" fmla="*/ 2684207 w 7492181"/>
                      <a:gd name="connsiteY53" fmla="*/ 5427406 h 12860593"/>
                      <a:gd name="connsiteX54" fmla="*/ 2654710 w 7492181"/>
                      <a:gd name="connsiteY54" fmla="*/ 5515896 h 12860593"/>
                      <a:gd name="connsiteX55" fmla="*/ 2595716 w 7492181"/>
                      <a:gd name="connsiteY55" fmla="*/ 5604387 h 12860593"/>
                      <a:gd name="connsiteX56" fmla="*/ 2536723 w 7492181"/>
                      <a:gd name="connsiteY56" fmla="*/ 5751870 h 12860593"/>
                      <a:gd name="connsiteX57" fmla="*/ 2477729 w 7492181"/>
                      <a:gd name="connsiteY57" fmla="*/ 5928851 h 12860593"/>
                      <a:gd name="connsiteX58" fmla="*/ 2359742 w 7492181"/>
                      <a:gd name="connsiteY58" fmla="*/ 6076335 h 12860593"/>
                      <a:gd name="connsiteX59" fmla="*/ 2330245 w 7492181"/>
                      <a:gd name="connsiteY59" fmla="*/ 6194322 h 12860593"/>
                      <a:gd name="connsiteX60" fmla="*/ 2271252 w 7492181"/>
                      <a:gd name="connsiteY60" fmla="*/ 6282812 h 12860593"/>
                      <a:gd name="connsiteX61" fmla="*/ 2212258 w 7492181"/>
                      <a:gd name="connsiteY61" fmla="*/ 6400800 h 12860593"/>
                      <a:gd name="connsiteX62" fmla="*/ 2153265 w 7492181"/>
                      <a:gd name="connsiteY62" fmla="*/ 6607277 h 12860593"/>
                      <a:gd name="connsiteX63" fmla="*/ 2123768 w 7492181"/>
                      <a:gd name="connsiteY63" fmla="*/ 6695767 h 12860593"/>
                      <a:gd name="connsiteX64" fmla="*/ 2005781 w 7492181"/>
                      <a:gd name="connsiteY64" fmla="*/ 6961238 h 12860593"/>
                      <a:gd name="connsiteX65" fmla="*/ 2035278 w 7492181"/>
                      <a:gd name="connsiteY65" fmla="*/ 7551174 h 12860593"/>
                      <a:gd name="connsiteX66" fmla="*/ 2153265 w 7492181"/>
                      <a:gd name="connsiteY66" fmla="*/ 7816645 h 12860593"/>
                      <a:gd name="connsiteX67" fmla="*/ 2182762 w 7492181"/>
                      <a:gd name="connsiteY67" fmla="*/ 7934632 h 12860593"/>
                      <a:gd name="connsiteX68" fmla="*/ 2330245 w 7492181"/>
                      <a:gd name="connsiteY68" fmla="*/ 8347587 h 12860593"/>
                      <a:gd name="connsiteX69" fmla="*/ 2448232 w 7492181"/>
                      <a:gd name="connsiteY69" fmla="*/ 8524567 h 12860593"/>
                      <a:gd name="connsiteX70" fmla="*/ 2595716 w 7492181"/>
                      <a:gd name="connsiteY70" fmla="*/ 8819535 h 12860593"/>
                      <a:gd name="connsiteX71" fmla="*/ 2713703 w 7492181"/>
                      <a:gd name="connsiteY71" fmla="*/ 8996516 h 12860593"/>
                      <a:gd name="connsiteX72" fmla="*/ 2890684 w 7492181"/>
                      <a:gd name="connsiteY72" fmla="*/ 9173496 h 12860593"/>
                      <a:gd name="connsiteX73" fmla="*/ 2920181 w 7492181"/>
                      <a:gd name="connsiteY73" fmla="*/ 9261987 h 12860593"/>
                      <a:gd name="connsiteX74" fmla="*/ 3038168 w 7492181"/>
                      <a:gd name="connsiteY74" fmla="*/ 9320980 h 12860593"/>
                      <a:gd name="connsiteX75" fmla="*/ 3215149 w 7492181"/>
                      <a:gd name="connsiteY75" fmla="*/ 9438967 h 12860593"/>
                      <a:gd name="connsiteX76" fmla="*/ 3746091 w 7492181"/>
                      <a:gd name="connsiteY76" fmla="*/ 9733935 h 12860593"/>
                      <a:gd name="connsiteX77" fmla="*/ 4041058 w 7492181"/>
                      <a:gd name="connsiteY77" fmla="*/ 9822425 h 12860593"/>
                      <a:gd name="connsiteX78" fmla="*/ 4129549 w 7492181"/>
                      <a:gd name="connsiteY78" fmla="*/ 9910916 h 12860593"/>
                      <a:gd name="connsiteX79" fmla="*/ 4247536 w 7492181"/>
                      <a:gd name="connsiteY79" fmla="*/ 9940412 h 12860593"/>
                      <a:gd name="connsiteX80" fmla="*/ 4660491 w 7492181"/>
                      <a:gd name="connsiteY80" fmla="*/ 10058400 h 12860593"/>
                      <a:gd name="connsiteX81" fmla="*/ 4778478 w 7492181"/>
                      <a:gd name="connsiteY81" fmla="*/ 10117393 h 12860593"/>
                      <a:gd name="connsiteX82" fmla="*/ 4896465 w 7492181"/>
                      <a:gd name="connsiteY82" fmla="*/ 10146890 h 12860593"/>
                      <a:gd name="connsiteX83" fmla="*/ 5220929 w 7492181"/>
                      <a:gd name="connsiteY83" fmla="*/ 10205883 h 12860593"/>
                      <a:gd name="connsiteX84" fmla="*/ 5486400 w 7492181"/>
                      <a:gd name="connsiteY84" fmla="*/ 10323870 h 12860593"/>
                      <a:gd name="connsiteX85" fmla="*/ 5781368 w 7492181"/>
                      <a:gd name="connsiteY85" fmla="*/ 10412361 h 12860593"/>
                      <a:gd name="connsiteX86" fmla="*/ 5987845 w 7492181"/>
                      <a:gd name="connsiteY86" fmla="*/ 10530348 h 12860593"/>
                      <a:gd name="connsiteX87" fmla="*/ 6164826 w 7492181"/>
                      <a:gd name="connsiteY87" fmla="*/ 10589341 h 12860593"/>
                      <a:gd name="connsiteX88" fmla="*/ 6253316 w 7492181"/>
                      <a:gd name="connsiteY88" fmla="*/ 10677832 h 12860593"/>
                      <a:gd name="connsiteX89" fmla="*/ 6577781 w 7492181"/>
                      <a:gd name="connsiteY89" fmla="*/ 10854812 h 12860593"/>
                      <a:gd name="connsiteX90" fmla="*/ 6666271 w 7492181"/>
                      <a:gd name="connsiteY90" fmla="*/ 10943303 h 12860593"/>
                      <a:gd name="connsiteX91" fmla="*/ 6843252 w 7492181"/>
                      <a:gd name="connsiteY91" fmla="*/ 11090787 h 12860593"/>
                      <a:gd name="connsiteX92" fmla="*/ 7049729 w 7492181"/>
                      <a:gd name="connsiteY92" fmla="*/ 11297264 h 12860593"/>
                      <a:gd name="connsiteX93" fmla="*/ 7197213 w 7492181"/>
                      <a:gd name="connsiteY93" fmla="*/ 11474245 h 12860593"/>
                      <a:gd name="connsiteX94" fmla="*/ 7315200 w 7492181"/>
                      <a:gd name="connsiteY94" fmla="*/ 11651225 h 12860593"/>
                      <a:gd name="connsiteX95" fmla="*/ 7403691 w 7492181"/>
                      <a:gd name="connsiteY95" fmla="*/ 11769212 h 12860593"/>
                      <a:gd name="connsiteX96" fmla="*/ 7492181 w 7492181"/>
                      <a:gd name="connsiteY96" fmla="*/ 12093677 h 12860593"/>
                      <a:gd name="connsiteX97" fmla="*/ 7462684 w 7492181"/>
                      <a:gd name="connsiteY97" fmla="*/ 12418141 h 12860593"/>
                      <a:gd name="connsiteX98" fmla="*/ 7374194 w 7492181"/>
                      <a:gd name="connsiteY98" fmla="*/ 12477135 h 12860593"/>
                      <a:gd name="connsiteX99" fmla="*/ 7256207 w 7492181"/>
                      <a:gd name="connsiteY99" fmla="*/ 12654116 h 12860593"/>
                      <a:gd name="connsiteX100" fmla="*/ 6990736 w 7492181"/>
                      <a:gd name="connsiteY100" fmla="*/ 12742606 h 12860593"/>
                      <a:gd name="connsiteX101" fmla="*/ 6902245 w 7492181"/>
                      <a:gd name="connsiteY101" fmla="*/ 12801600 h 12860593"/>
                      <a:gd name="connsiteX102" fmla="*/ 6725265 w 7492181"/>
                      <a:gd name="connsiteY102" fmla="*/ 12860593 h 12860593"/>
                      <a:gd name="connsiteX103" fmla="*/ 5958349 w 7492181"/>
                      <a:gd name="connsiteY103" fmla="*/ 12831096 h 12860593"/>
                      <a:gd name="connsiteX104" fmla="*/ 5722374 w 7492181"/>
                      <a:gd name="connsiteY104" fmla="*/ 12772103 h 12860593"/>
                      <a:gd name="connsiteX105" fmla="*/ 5427407 w 7492181"/>
                      <a:gd name="connsiteY105" fmla="*/ 12713109 h 12860593"/>
                      <a:gd name="connsiteX106" fmla="*/ 5338916 w 7492181"/>
                      <a:gd name="connsiteY106" fmla="*/ 12683612 h 12860593"/>
                      <a:gd name="connsiteX107" fmla="*/ 4984955 w 7492181"/>
                      <a:gd name="connsiteY107" fmla="*/ 12654116 h 12860593"/>
                      <a:gd name="connsiteX108" fmla="*/ 4866968 w 7492181"/>
                      <a:gd name="connsiteY108" fmla="*/ 12624619 h 12860593"/>
                      <a:gd name="connsiteX109" fmla="*/ 4778478 w 7492181"/>
                      <a:gd name="connsiteY109" fmla="*/ 12595122 h 12860593"/>
                      <a:gd name="connsiteX110" fmla="*/ 4188542 w 7492181"/>
                      <a:gd name="connsiteY110" fmla="*/ 12506632 h 12860593"/>
                      <a:gd name="connsiteX111" fmla="*/ 4011562 w 7492181"/>
                      <a:gd name="connsiteY111" fmla="*/ 12447638 h 12860593"/>
                      <a:gd name="connsiteX112" fmla="*/ 3805084 w 7492181"/>
                      <a:gd name="connsiteY112" fmla="*/ 12388645 h 12860593"/>
                      <a:gd name="connsiteX113" fmla="*/ 3598607 w 7492181"/>
                      <a:gd name="connsiteY113" fmla="*/ 12329651 h 12860593"/>
                      <a:gd name="connsiteX114" fmla="*/ 3421626 w 7492181"/>
                      <a:gd name="connsiteY114" fmla="*/ 12270658 h 12860593"/>
                      <a:gd name="connsiteX115" fmla="*/ 3333136 w 7492181"/>
                      <a:gd name="connsiteY115" fmla="*/ 12241161 h 12860593"/>
                      <a:gd name="connsiteX116" fmla="*/ 3156155 w 7492181"/>
                      <a:gd name="connsiteY116" fmla="*/ 12152670 h 12860593"/>
                      <a:gd name="connsiteX117" fmla="*/ 3067665 w 7492181"/>
                      <a:gd name="connsiteY117" fmla="*/ 12093677 h 12860593"/>
                      <a:gd name="connsiteX118" fmla="*/ 2949678 w 7492181"/>
                      <a:gd name="connsiteY118" fmla="*/ 12064180 h 12860593"/>
                      <a:gd name="connsiteX119" fmla="*/ 2743200 w 7492181"/>
                      <a:gd name="connsiteY119" fmla="*/ 11946193 h 12860593"/>
                      <a:gd name="connsiteX120" fmla="*/ 2654710 w 7492181"/>
                      <a:gd name="connsiteY120" fmla="*/ 11916696 h 12860593"/>
                      <a:gd name="connsiteX121" fmla="*/ 2300749 w 7492181"/>
                      <a:gd name="connsiteY121" fmla="*/ 11710219 h 12860593"/>
                      <a:gd name="connsiteX122" fmla="*/ 2035278 w 7492181"/>
                      <a:gd name="connsiteY122" fmla="*/ 11533238 h 12860593"/>
                      <a:gd name="connsiteX123" fmla="*/ 1946787 w 7492181"/>
                      <a:gd name="connsiteY123" fmla="*/ 11474245 h 12860593"/>
                      <a:gd name="connsiteX124" fmla="*/ 1651820 w 7492181"/>
                      <a:gd name="connsiteY124" fmla="*/ 11267767 h 12860593"/>
                      <a:gd name="connsiteX125" fmla="*/ 1563329 w 7492181"/>
                      <a:gd name="connsiteY125" fmla="*/ 11238270 h 12860593"/>
                      <a:gd name="connsiteX126" fmla="*/ 1356852 w 7492181"/>
                      <a:gd name="connsiteY126" fmla="*/ 11061290 h 12860593"/>
                      <a:gd name="connsiteX127" fmla="*/ 1091381 w 7492181"/>
                      <a:gd name="connsiteY127" fmla="*/ 10825316 h 12860593"/>
                      <a:gd name="connsiteX128" fmla="*/ 1002891 w 7492181"/>
                      <a:gd name="connsiteY128" fmla="*/ 10677832 h 12860593"/>
                      <a:gd name="connsiteX129" fmla="*/ 943897 w 7492181"/>
                      <a:gd name="connsiteY129" fmla="*/ 10559845 h 12860593"/>
                      <a:gd name="connsiteX130" fmla="*/ 855407 w 7492181"/>
                      <a:gd name="connsiteY130" fmla="*/ 10441858 h 12860593"/>
                      <a:gd name="connsiteX131" fmla="*/ 825910 w 7492181"/>
                      <a:gd name="connsiteY131" fmla="*/ 10353367 h 12860593"/>
                      <a:gd name="connsiteX132" fmla="*/ 678426 w 7492181"/>
                      <a:gd name="connsiteY132" fmla="*/ 10176387 h 12860593"/>
                      <a:gd name="connsiteX133" fmla="*/ 471949 w 7492181"/>
                      <a:gd name="connsiteY133" fmla="*/ 9763432 h 12860593"/>
                      <a:gd name="connsiteX134" fmla="*/ 442452 w 7492181"/>
                      <a:gd name="connsiteY134" fmla="*/ 9674941 h 12860593"/>
                      <a:gd name="connsiteX135" fmla="*/ 353962 w 7492181"/>
                      <a:gd name="connsiteY135" fmla="*/ 9586451 h 12860593"/>
                      <a:gd name="connsiteX136" fmla="*/ 324465 w 7492181"/>
                      <a:gd name="connsiteY136" fmla="*/ 9468464 h 12860593"/>
                      <a:gd name="connsiteX137" fmla="*/ 235974 w 7492181"/>
                      <a:gd name="connsiteY137" fmla="*/ 9202993 h 12860593"/>
                      <a:gd name="connsiteX138" fmla="*/ 176981 w 7492181"/>
                      <a:gd name="connsiteY138" fmla="*/ 8937522 h 12860593"/>
                      <a:gd name="connsiteX139" fmla="*/ 88491 w 7492181"/>
                      <a:gd name="connsiteY139" fmla="*/ 8613058 h 12860593"/>
                      <a:gd name="connsiteX140" fmla="*/ 58994 w 7492181"/>
                      <a:gd name="connsiteY140" fmla="*/ 8259096 h 12860593"/>
                      <a:gd name="connsiteX141" fmla="*/ 29497 w 7492181"/>
                      <a:gd name="connsiteY141" fmla="*/ 8111612 h 12860593"/>
                      <a:gd name="connsiteX142" fmla="*/ 0 w 7492181"/>
                      <a:gd name="connsiteY142" fmla="*/ 7905135 h 12860593"/>
                      <a:gd name="connsiteX143" fmla="*/ 29497 w 7492181"/>
                      <a:gd name="connsiteY143" fmla="*/ 5663380 h 12860593"/>
                      <a:gd name="connsiteX144" fmla="*/ 58994 w 7492181"/>
                      <a:gd name="connsiteY144" fmla="*/ 5545393 h 12860593"/>
                      <a:gd name="connsiteX145" fmla="*/ 88491 w 7492181"/>
                      <a:gd name="connsiteY145" fmla="*/ 5309419 h 12860593"/>
                      <a:gd name="connsiteX146" fmla="*/ 147484 w 7492181"/>
                      <a:gd name="connsiteY146" fmla="*/ 5043948 h 12860593"/>
                      <a:gd name="connsiteX147" fmla="*/ 176981 w 7492181"/>
                      <a:gd name="connsiteY147" fmla="*/ 4896464 h 12860593"/>
                      <a:gd name="connsiteX148" fmla="*/ 206478 w 7492181"/>
                      <a:gd name="connsiteY148" fmla="*/ 4689987 h 12860593"/>
                      <a:gd name="connsiteX149" fmla="*/ 235974 w 7492181"/>
                      <a:gd name="connsiteY149" fmla="*/ 4454012 h 12860593"/>
                      <a:gd name="connsiteX150" fmla="*/ 265471 w 7492181"/>
                      <a:gd name="connsiteY150" fmla="*/ 4365522 h 12860593"/>
                      <a:gd name="connsiteX151" fmla="*/ 294968 w 7492181"/>
                      <a:gd name="connsiteY151" fmla="*/ 4159045 h 12860593"/>
                      <a:gd name="connsiteX152" fmla="*/ 353962 w 7492181"/>
                      <a:gd name="connsiteY152" fmla="*/ 3687096 h 12860593"/>
                      <a:gd name="connsiteX153" fmla="*/ 412955 w 7492181"/>
                      <a:gd name="connsiteY153" fmla="*/ 3510116 h 12860593"/>
                      <a:gd name="connsiteX154" fmla="*/ 530942 w 7492181"/>
                      <a:gd name="connsiteY154" fmla="*/ 3333135 h 12860593"/>
                      <a:gd name="connsiteX155" fmla="*/ 678426 w 7492181"/>
                      <a:gd name="connsiteY155" fmla="*/ 3185651 h 12860593"/>
                      <a:gd name="connsiteX156" fmla="*/ 796413 w 7492181"/>
                      <a:gd name="connsiteY156" fmla="*/ 3038167 h 12860593"/>
                      <a:gd name="connsiteX157" fmla="*/ 825910 w 7492181"/>
                      <a:gd name="connsiteY157" fmla="*/ 2949677 h 12860593"/>
                      <a:gd name="connsiteX158" fmla="*/ 914400 w 7492181"/>
                      <a:gd name="connsiteY158" fmla="*/ 2890683 h 12860593"/>
                      <a:gd name="connsiteX159" fmla="*/ 1297858 w 7492181"/>
                      <a:gd name="connsiteY159" fmla="*/ 2595716 h 12860593"/>
                      <a:gd name="connsiteX160" fmla="*/ 1386349 w 7492181"/>
                      <a:gd name="connsiteY160" fmla="*/ 2536722 h 12860593"/>
                      <a:gd name="connsiteX161" fmla="*/ 1474839 w 7492181"/>
                      <a:gd name="connsiteY161" fmla="*/ 2507225 h 12860593"/>
                      <a:gd name="connsiteX162" fmla="*/ 1563329 w 7492181"/>
                      <a:gd name="connsiteY162" fmla="*/ 2448232 h 12860593"/>
                      <a:gd name="connsiteX163" fmla="*/ 1681316 w 7492181"/>
                      <a:gd name="connsiteY163" fmla="*/ 2359741 h 12860593"/>
                      <a:gd name="connsiteX164" fmla="*/ 1858297 w 7492181"/>
                      <a:gd name="connsiteY164" fmla="*/ 2300748 h 12860593"/>
                      <a:gd name="connsiteX165" fmla="*/ 1946787 w 7492181"/>
                      <a:gd name="connsiteY165" fmla="*/ 2212258 h 12860593"/>
                      <a:gd name="connsiteX166" fmla="*/ 2035278 w 7492181"/>
                      <a:gd name="connsiteY166" fmla="*/ 2182761 h 12860593"/>
                      <a:gd name="connsiteX167" fmla="*/ 2064774 w 7492181"/>
                      <a:gd name="connsiteY167" fmla="*/ 2094270 h 12860593"/>
                      <a:gd name="connsiteX168" fmla="*/ 2153265 w 7492181"/>
                      <a:gd name="connsiteY168" fmla="*/ 2035277 h 12860593"/>
                      <a:gd name="connsiteX169" fmla="*/ 2330245 w 7492181"/>
                      <a:gd name="connsiteY169" fmla="*/ 1887793 h 12860593"/>
                      <a:gd name="connsiteX170" fmla="*/ 2389239 w 7492181"/>
                      <a:gd name="connsiteY170" fmla="*/ 1799303 h 12860593"/>
                      <a:gd name="connsiteX171" fmla="*/ 2566220 w 7492181"/>
                      <a:gd name="connsiteY171" fmla="*/ 1681316 h 12860593"/>
                      <a:gd name="connsiteX172" fmla="*/ 2713703 w 7492181"/>
                      <a:gd name="connsiteY172" fmla="*/ 1533832 h 12860593"/>
                      <a:gd name="connsiteX173" fmla="*/ 2979174 w 7492181"/>
                      <a:gd name="connsiteY173" fmla="*/ 1297858 h 12860593"/>
                      <a:gd name="connsiteX174" fmla="*/ 3244645 w 7492181"/>
                      <a:gd name="connsiteY174" fmla="*/ 1061883 h 12860593"/>
                      <a:gd name="connsiteX175" fmla="*/ 3244645 w 7492181"/>
                      <a:gd name="connsiteY175" fmla="*/ 1061883 h 12860593"/>
                      <a:gd name="connsiteX176" fmla="*/ 3421626 w 7492181"/>
                      <a:gd name="connsiteY176" fmla="*/ 943896 h 12860593"/>
                      <a:gd name="connsiteX177" fmla="*/ 3628103 w 7492181"/>
                      <a:gd name="connsiteY177" fmla="*/ 796412 h 12860593"/>
                      <a:gd name="connsiteX178" fmla="*/ 3805084 w 7492181"/>
                      <a:gd name="connsiteY178" fmla="*/ 678425 h 12860593"/>
                      <a:gd name="connsiteX179" fmla="*/ 3982065 w 7492181"/>
                      <a:gd name="connsiteY179" fmla="*/ 619432 h 12860593"/>
                      <a:gd name="connsiteX180" fmla="*/ 4159045 w 7492181"/>
                      <a:gd name="connsiteY180" fmla="*/ 530941 h 12860593"/>
                      <a:gd name="connsiteX181" fmla="*/ 4247536 w 7492181"/>
                      <a:gd name="connsiteY181" fmla="*/ 442451 h 12860593"/>
                      <a:gd name="connsiteX182" fmla="*/ 4336026 w 7492181"/>
                      <a:gd name="connsiteY182" fmla="*/ 324464 h 12860593"/>
                      <a:gd name="connsiteX0" fmla="*/ 4129549 w 7492181"/>
                      <a:gd name="connsiteY0" fmla="*/ 383458 h 12860593"/>
                      <a:gd name="connsiteX1" fmla="*/ 4319330 w 7492181"/>
                      <a:gd name="connsiteY1" fmla="*/ 374831 h 12860593"/>
                      <a:gd name="connsiteX2" fmla="*/ 4572000 w 7492181"/>
                      <a:gd name="connsiteY2" fmla="*/ 265470 h 12860593"/>
                      <a:gd name="connsiteX3" fmla="*/ 4837471 w 7492181"/>
                      <a:gd name="connsiteY3" fmla="*/ 176980 h 12860593"/>
                      <a:gd name="connsiteX4" fmla="*/ 5279923 w 7492181"/>
                      <a:gd name="connsiteY4" fmla="*/ 88490 h 12860593"/>
                      <a:gd name="connsiteX5" fmla="*/ 5633884 w 7492181"/>
                      <a:gd name="connsiteY5" fmla="*/ 0 h 12860593"/>
                      <a:gd name="connsiteX6" fmla="*/ 6430297 w 7492181"/>
                      <a:gd name="connsiteY6" fmla="*/ 29496 h 12860593"/>
                      <a:gd name="connsiteX7" fmla="*/ 6607278 w 7492181"/>
                      <a:gd name="connsiteY7" fmla="*/ 88490 h 12860593"/>
                      <a:gd name="connsiteX8" fmla="*/ 6695768 w 7492181"/>
                      <a:gd name="connsiteY8" fmla="*/ 117987 h 12860593"/>
                      <a:gd name="connsiteX9" fmla="*/ 6754762 w 7492181"/>
                      <a:gd name="connsiteY9" fmla="*/ 294967 h 12860593"/>
                      <a:gd name="connsiteX10" fmla="*/ 6813755 w 7492181"/>
                      <a:gd name="connsiteY10" fmla="*/ 383458 h 12860593"/>
                      <a:gd name="connsiteX11" fmla="*/ 6843252 w 7492181"/>
                      <a:gd name="connsiteY11" fmla="*/ 471948 h 12860593"/>
                      <a:gd name="connsiteX12" fmla="*/ 6902245 w 7492181"/>
                      <a:gd name="connsiteY12" fmla="*/ 589935 h 12860593"/>
                      <a:gd name="connsiteX13" fmla="*/ 6872749 w 7492181"/>
                      <a:gd name="connsiteY13" fmla="*/ 855406 h 12860593"/>
                      <a:gd name="connsiteX14" fmla="*/ 6813755 w 7492181"/>
                      <a:gd name="connsiteY14" fmla="*/ 943896 h 12860593"/>
                      <a:gd name="connsiteX15" fmla="*/ 6725265 w 7492181"/>
                      <a:gd name="connsiteY15" fmla="*/ 1120877 h 12860593"/>
                      <a:gd name="connsiteX16" fmla="*/ 6636774 w 7492181"/>
                      <a:gd name="connsiteY16" fmla="*/ 1179870 h 12860593"/>
                      <a:gd name="connsiteX17" fmla="*/ 6518787 w 7492181"/>
                      <a:gd name="connsiteY17" fmla="*/ 1297858 h 12860593"/>
                      <a:gd name="connsiteX18" fmla="*/ 6430297 w 7492181"/>
                      <a:gd name="connsiteY18" fmla="*/ 1415845 h 12860593"/>
                      <a:gd name="connsiteX19" fmla="*/ 6341807 w 7492181"/>
                      <a:gd name="connsiteY19" fmla="*/ 1474838 h 12860593"/>
                      <a:gd name="connsiteX20" fmla="*/ 6253316 w 7492181"/>
                      <a:gd name="connsiteY20" fmla="*/ 1651819 h 12860593"/>
                      <a:gd name="connsiteX21" fmla="*/ 6105832 w 7492181"/>
                      <a:gd name="connsiteY21" fmla="*/ 1769806 h 12860593"/>
                      <a:gd name="connsiteX22" fmla="*/ 6046839 w 7492181"/>
                      <a:gd name="connsiteY22" fmla="*/ 1858296 h 12860593"/>
                      <a:gd name="connsiteX23" fmla="*/ 5958349 w 7492181"/>
                      <a:gd name="connsiteY23" fmla="*/ 1887793 h 12860593"/>
                      <a:gd name="connsiteX24" fmla="*/ 5781368 w 7492181"/>
                      <a:gd name="connsiteY24" fmla="*/ 2005780 h 12860593"/>
                      <a:gd name="connsiteX25" fmla="*/ 5722374 w 7492181"/>
                      <a:gd name="connsiteY25" fmla="*/ 2094270 h 12860593"/>
                      <a:gd name="connsiteX26" fmla="*/ 5633884 w 7492181"/>
                      <a:gd name="connsiteY26" fmla="*/ 2123767 h 12860593"/>
                      <a:gd name="connsiteX27" fmla="*/ 5456903 w 7492181"/>
                      <a:gd name="connsiteY27" fmla="*/ 2241754 h 12860593"/>
                      <a:gd name="connsiteX28" fmla="*/ 5368413 w 7492181"/>
                      <a:gd name="connsiteY28" fmla="*/ 2300748 h 12860593"/>
                      <a:gd name="connsiteX29" fmla="*/ 5279923 w 7492181"/>
                      <a:gd name="connsiteY29" fmla="*/ 2389238 h 12860593"/>
                      <a:gd name="connsiteX30" fmla="*/ 5132439 w 7492181"/>
                      <a:gd name="connsiteY30" fmla="*/ 2477729 h 12860593"/>
                      <a:gd name="connsiteX31" fmla="*/ 5043949 w 7492181"/>
                      <a:gd name="connsiteY31" fmla="*/ 2566219 h 12860593"/>
                      <a:gd name="connsiteX32" fmla="*/ 4807974 w 7492181"/>
                      <a:gd name="connsiteY32" fmla="*/ 2713703 h 12860593"/>
                      <a:gd name="connsiteX33" fmla="*/ 4660491 w 7492181"/>
                      <a:gd name="connsiteY33" fmla="*/ 2890683 h 12860593"/>
                      <a:gd name="connsiteX34" fmla="*/ 4601497 w 7492181"/>
                      <a:gd name="connsiteY34" fmla="*/ 2979174 h 12860593"/>
                      <a:gd name="connsiteX35" fmla="*/ 4513007 w 7492181"/>
                      <a:gd name="connsiteY35" fmla="*/ 3067664 h 12860593"/>
                      <a:gd name="connsiteX36" fmla="*/ 4454013 w 7492181"/>
                      <a:gd name="connsiteY36" fmla="*/ 3156154 h 12860593"/>
                      <a:gd name="connsiteX37" fmla="*/ 4365523 w 7492181"/>
                      <a:gd name="connsiteY37" fmla="*/ 3215148 h 12860593"/>
                      <a:gd name="connsiteX38" fmla="*/ 4218039 w 7492181"/>
                      <a:gd name="connsiteY38" fmla="*/ 3421625 h 12860593"/>
                      <a:gd name="connsiteX39" fmla="*/ 4129549 w 7492181"/>
                      <a:gd name="connsiteY39" fmla="*/ 3510116 h 12860593"/>
                      <a:gd name="connsiteX40" fmla="*/ 4011562 w 7492181"/>
                      <a:gd name="connsiteY40" fmla="*/ 3687096 h 12860593"/>
                      <a:gd name="connsiteX41" fmla="*/ 3952568 w 7492181"/>
                      <a:gd name="connsiteY41" fmla="*/ 3775587 h 12860593"/>
                      <a:gd name="connsiteX42" fmla="*/ 3923071 w 7492181"/>
                      <a:gd name="connsiteY42" fmla="*/ 3864077 h 12860593"/>
                      <a:gd name="connsiteX43" fmla="*/ 3746091 w 7492181"/>
                      <a:gd name="connsiteY43" fmla="*/ 4100051 h 12860593"/>
                      <a:gd name="connsiteX44" fmla="*/ 3687097 w 7492181"/>
                      <a:gd name="connsiteY44" fmla="*/ 4188541 h 12860593"/>
                      <a:gd name="connsiteX45" fmla="*/ 3598607 w 7492181"/>
                      <a:gd name="connsiteY45" fmla="*/ 4277032 h 12860593"/>
                      <a:gd name="connsiteX46" fmla="*/ 3539613 w 7492181"/>
                      <a:gd name="connsiteY46" fmla="*/ 4365522 h 12860593"/>
                      <a:gd name="connsiteX47" fmla="*/ 3421626 w 7492181"/>
                      <a:gd name="connsiteY47" fmla="*/ 4454012 h 12860593"/>
                      <a:gd name="connsiteX48" fmla="*/ 3244645 w 7492181"/>
                      <a:gd name="connsiteY48" fmla="*/ 4630993 h 12860593"/>
                      <a:gd name="connsiteX49" fmla="*/ 3097162 w 7492181"/>
                      <a:gd name="connsiteY49" fmla="*/ 4748980 h 12860593"/>
                      <a:gd name="connsiteX50" fmla="*/ 3038168 w 7492181"/>
                      <a:gd name="connsiteY50" fmla="*/ 4837470 h 12860593"/>
                      <a:gd name="connsiteX51" fmla="*/ 2890684 w 7492181"/>
                      <a:gd name="connsiteY51" fmla="*/ 5014451 h 12860593"/>
                      <a:gd name="connsiteX52" fmla="*/ 2772697 w 7492181"/>
                      <a:gd name="connsiteY52" fmla="*/ 5191432 h 12860593"/>
                      <a:gd name="connsiteX53" fmla="*/ 2684207 w 7492181"/>
                      <a:gd name="connsiteY53" fmla="*/ 5427406 h 12860593"/>
                      <a:gd name="connsiteX54" fmla="*/ 2654710 w 7492181"/>
                      <a:gd name="connsiteY54" fmla="*/ 5515896 h 12860593"/>
                      <a:gd name="connsiteX55" fmla="*/ 2595716 w 7492181"/>
                      <a:gd name="connsiteY55" fmla="*/ 5604387 h 12860593"/>
                      <a:gd name="connsiteX56" fmla="*/ 2536723 w 7492181"/>
                      <a:gd name="connsiteY56" fmla="*/ 5751870 h 12860593"/>
                      <a:gd name="connsiteX57" fmla="*/ 2477729 w 7492181"/>
                      <a:gd name="connsiteY57" fmla="*/ 5928851 h 12860593"/>
                      <a:gd name="connsiteX58" fmla="*/ 2359742 w 7492181"/>
                      <a:gd name="connsiteY58" fmla="*/ 6076335 h 12860593"/>
                      <a:gd name="connsiteX59" fmla="*/ 2330245 w 7492181"/>
                      <a:gd name="connsiteY59" fmla="*/ 6194322 h 12860593"/>
                      <a:gd name="connsiteX60" fmla="*/ 2271252 w 7492181"/>
                      <a:gd name="connsiteY60" fmla="*/ 6282812 h 12860593"/>
                      <a:gd name="connsiteX61" fmla="*/ 2212258 w 7492181"/>
                      <a:gd name="connsiteY61" fmla="*/ 6400800 h 12860593"/>
                      <a:gd name="connsiteX62" fmla="*/ 2153265 w 7492181"/>
                      <a:gd name="connsiteY62" fmla="*/ 6607277 h 12860593"/>
                      <a:gd name="connsiteX63" fmla="*/ 2123768 w 7492181"/>
                      <a:gd name="connsiteY63" fmla="*/ 6695767 h 12860593"/>
                      <a:gd name="connsiteX64" fmla="*/ 2005781 w 7492181"/>
                      <a:gd name="connsiteY64" fmla="*/ 6961238 h 12860593"/>
                      <a:gd name="connsiteX65" fmla="*/ 2035278 w 7492181"/>
                      <a:gd name="connsiteY65" fmla="*/ 7551174 h 12860593"/>
                      <a:gd name="connsiteX66" fmla="*/ 2153265 w 7492181"/>
                      <a:gd name="connsiteY66" fmla="*/ 7816645 h 12860593"/>
                      <a:gd name="connsiteX67" fmla="*/ 2182762 w 7492181"/>
                      <a:gd name="connsiteY67" fmla="*/ 7934632 h 12860593"/>
                      <a:gd name="connsiteX68" fmla="*/ 2330245 w 7492181"/>
                      <a:gd name="connsiteY68" fmla="*/ 8347587 h 12860593"/>
                      <a:gd name="connsiteX69" fmla="*/ 2448232 w 7492181"/>
                      <a:gd name="connsiteY69" fmla="*/ 8524567 h 12860593"/>
                      <a:gd name="connsiteX70" fmla="*/ 2595716 w 7492181"/>
                      <a:gd name="connsiteY70" fmla="*/ 8819535 h 12860593"/>
                      <a:gd name="connsiteX71" fmla="*/ 2713703 w 7492181"/>
                      <a:gd name="connsiteY71" fmla="*/ 8996516 h 12860593"/>
                      <a:gd name="connsiteX72" fmla="*/ 2890684 w 7492181"/>
                      <a:gd name="connsiteY72" fmla="*/ 9173496 h 12860593"/>
                      <a:gd name="connsiteX73" fmla="*/ 2920181 w 7492181"/>
                      <a:gd name="connsiteY73" fmla="*/ 9261987 h 12860593"/>
                      <a:gd name="connsiteX74" fmla="*/ 3038168 w 7492181"/>
                      <a:gd name="connsiteY74" fmla="*/ 9320980 h 12860593"/>
                      <a:gd name="connsiteX75" fmla="*/ 3215149 w 7492181"/>
                      <a:gd name="connsiteY75" fmla="*/ 9438967 h 12860593"/>
                      <a:gd name="connsiteX76" fmla="*/ 3746091 w 7492181"/>
                      <a:gd name="connsiteY76" fmla="*/ 9733935 h 12860593"/>
                      <a:gd name="connsiteX77" fmla="*/ 4041058 w 7492181"/>
                      <a:gd name="connsiteY77" fmla="*/ 9822425 h 12860593"/>
                      <a:gd name="connsiteX78" fmla="*/ 4129549 w 7492181"/>
                      <a:gd name="connsiteY78" fmla="*/ 9910916 h 12860593"/>
                      <a:gd name="connsiteX79" fmla="*/ 4247536 w 7492181"/>
                      <a:gd name="connsiteY79" fmla="*/ 9940412 h 12860593"/>
                      <a:gd name="connsiteX80" fmla="*/ 4660491 w 7492181"/>
                      <a:gd name="connsiteY80" fmla="*/ 10058400 h 12860593"/>
                      <a:gd name="connsiteX81" fmla="*/ 4778478 w 7492181"/>
                      <a:gd name="connsiteY81" fmla="*/ 10117393 h 12860593"/>
                      <a:gd name="connsiteX82" fmla="*/ 4896465 w 7492181"/>
                      <a:gd name="connsiteY82" fmla="*/ 10146890 h 12860593"/>
                      <a:gd name="connsiteX83" fmla="*/ 5220929 w 7492181"/>
                      <a:gd name="connsiteY83" fmla="*/ 10205883 h 12860593"/>
                      <a:gd name="connsiteX84" fmla="*/ 5486400 w 7492181"/>
                      <a:gd name="connsiteY84" fmla="*/ 10323870 h 12860593"/>
                      <a:gd name="connsiteX85" fmla="*/ 5781368 w 7492181"/>
                      <a:gd name="connsiteY85" fmla="*/ 10412361 h 12860593"/>
                      <a:gd name="connsiteX86" fmla="*/ 5987845 w 7492181"/>
                      <a:gd name="connsiteY86" fmla="*/ 10530348 h 12860593"/>
                      <a:gd name="connsiteX87" fmla="*/ 6164826 w 7492181"/>
                      <a:gd name="connsiteY87" fmla="*/ 10589341 h 12860593"/>
                      <a:gd name="connsiteX88" fmla="*/ 6253316 w 7492181"/>
                      <a:gd name="connsiteY88" fmla="*/ 10677832 h 12860593"/>
                      <a:gd name="connsiteX89" fmla="*/ 6577781 w 7492181"/>
                      <a:gd name="connsiteY89" fmla="*/ 10854812 h 12860593"/>
                      <a:gd name="connsiteX90" fmla="*/ 6666271 w 7492181"/>
                      <a:gd name="connsiteY90" fmla="*/ 10943303 h 12860593"/>
                      <a:gd name="connsiteX91" fmla="*/ 6843252 w 7492181"/>
                      <a:gd name="connsiteY91" fmla="*/ 11090787 h 12860593"/>
                      <a:gd name="connsiteX92" fmla="*/ 7049729 w 7492181"/>
                      <a:gd name="connsiteY92" fmla="*/ 11297264 h 12860593"/>
                      <a:gd name="connsiteX93" fmla="*/ 7197213 w 7492181"/>
                      <a:gd name="connsiteY93" fmla="*/ 11474245 h 12860593"/>
                      <a:gd name="connsiteX94" fmla="*/ 7315200 w 7492181"/>
                      <a:gd name="connsiteY94" fmla="*/ 11651225 h 12860593"/>
                      <a:gd name="connsiteX95" fmla="*/ 7403691 w 7492181"/>
                      <a:gd name="connsiteY95" fmla="*/ 11769212 h 12860593"/>
                      <a:gd name="connsiteX96" fmla="*/ 7492181 w 7492181"/>
                      <a:gd name="connsiteY96" fmla="*/ 12093677 h 12860593"/>
                      <a:gd name="connsiteX97" fmla="*/ 7462684 w 7492181"/>
                      <a:gd name="connsiteY97" fmla="*/ 12418141 h 12860593"/>
                      <a:gd name="connsiteX98" fmla="*/ 7374194 w 7492181"/>
                      <a:gd name="connsiteY98" fmla="*/ 12477135 h 12860593"/>
                      <a:gd name="connsiteX99" fmla="*/ 7256207 w 7492181"/>
                      <a:gd name="connsiteY99" fmla="*/ 12654116 h 12860593"/>
                      <a:gd name="connsiteX100" fmla="*/ 6990736 w 7492181"/>
                      <a:gd name="connsiteY100" fmla="*/ 12742606 h 12860593"/>
                      <a:gd name="connsiteX101" fmla="*/ 6902245 w 7492181"/>
                      <a:gd name="connsiteY101" fmla="*/ 12801600 h 12860593"/>
                      <a:gd name="connsiteX102" fmla="*/ 6725265 w 7492181"/>
                      <a:gd name="connsiteY102" fmla="*/ 12860593 h 12860593"/>
                      <a:gd name="connsiteX103" fmla="*/ 5958349 w 7492181"/>
                      <a:gd name="connsiteY103" fmla="*/ 12831096 h 12860593"/>
                      <a:gd name="connsiteX104" fmla="*/ 5722374 w 7492181"/>
                      <a:gd name="connsiteY104" fmla="*/ 12772103 h 12860593"/>
                      <a:gd name="connsiteX105" fmla="*/ 5427407 w 7492181"/>
                      <a:gd name="connsiteY105" fmla="*/ 12713109 h 12860593"/>
                      <a:gd name="connsiteX106" fmla="*/ 5338916 w 7492181"/>
                      <a:gd name="connsiteY106" fmla="*/ 12683612 h 12860593"/>
                      <a:gd name="connsiteX107" fmla="*/ 4984955 w 7492181"/>
                      <a:gd name="connsiteY107" fmla="*/ 12654116 h 12860593"/>
                      <a:gd name="connsiteX108" fmla="*/ 4866968 w 7492181"/>
                      <a:gd name="connsiteY108" fmla="*/ 12624619 h 12860593"/>
                      <a:gd name="connsiteX109" fmla="*/ 4778478 w 7492181"/>
                      <a:gd name="connsiteY109" fmla="*/ 12595122 h 12860593"/>
                      <a:gd name="connsiteX110" fmla="*/ 4188542 w 7492181"/>
                      <a:gd name="connsiteY110" fmla="*/ 12506632 h 12860593"/>
                      <a:gd name="connsiteX111" fmla="*/ 4011562 w 7492181"/>
                      <a:gd name="connsiteY111" fmla="*/ 12447638 h 12860593"/>
                      <a:gd name="connsiteX112" fmla="*/ 3805084 w 7492181"/>
                      <a:gd name="connsiteY112" fmla="*/ 12388645 h 12860593"/>
                      <a:gd name="connsiteX113" fmla="*/ 3598607 w 7492181"/>
                      <a:gd name="connsiteY113" fmla="*/ 12329651 h 12860593"/>
                      <a:gd name="connsiteX114" fmla="*/ 3421626 w 7492181"/>
                      <a:gd name="connsiteY114" fmla="*/ 12270658 h 12860593"/>
                      <a:gd name="connsiteX115" fmla="*/ 3333136 w 7492181"/>
                      <a:gd name="connsiteY115" fmla="*/ 12241161 h 12860593"/>
                      <a:gd name="connsiteX116" fmla="*/ 3156155 w 7492181"/>
                      <a:gd name="connsiteY116" fmla="*/ 12152670 h 12860593"/>
                      <a:gd name="connsiteX117" fmla="*/ 3067665 w 7492181"/>
                      <a:gd name="connsiteY117" fmla="*/ 12093677 h 12860593"/>
                      <a:gd name="connsiteX118" fmla="*/ 2949678 w 7492181"/>
                      <a:gd name="connsiteY118" fmla="*/ 12064180 h 12860593"/>
                      <a:gd name="connsiteX119" fmla="*/ 2743200 w 7492181"/>
                      <a:gd name="connsiteY119" fmla="*/ 11946193 h 12860593"/>
                      <a:gd name="connsiteX120" fmla="*/ 2654710 w 7492181"/>
                      <a:gd name="connsiteY120" fmla="*/ 11916696 h 12860593"/>
                      <a:gd name="connsiteX121" fmla="*/ 2300749 w 7492181"/>
                      <a:gd name="connsiteY121" fmla="*/ 11710219 h 12860593"/>
                      <a:gd name="connsiteX122" fmla="*/ 2035278 w 7492181"/>
                      <a:gd name="connsiteY122" fmla="*/ 11533238 h 12860593"/>
                      <a:gd name="connsiteX123" fmla="*/ 1946787 w 7492181"/>
                      <a:gd name="connsiteY123" fmla="*/ 11474245 h 12860593"/>
                      <a:gd name="connsiteX124" fmla="*/ 1651820 w 7492181"/>
                      <a:gd name="connsiteY124" fmla="*/ 11267767 h 12860593"/>
                      <a:gd name="connsiteX125" fmla="*/ 1563329 w 7492181"/>
                      <a:gd name="connsiteY125" fmla="*/ 11238270 h 12860593"/>
                      <a:gd name="connsiteX126" fmla="*/ 1356852 w 7492181"/>
                      <a:gd name="connsiteY126" fmla="*/ 11061290 h 12860593"/>
                      <a:gd name="connsiteX127" fmla="*/ 1091381 w 7492181"/>
                      <a:gd name="connsiteY127" fmla="*/ 10825316 h 12860593"/>
                      <a:gd name="connsiteX128" fmla="*/ 1002891 w 7492181"/>
                      <a:gd name="connsiteY128" fmla="*/ 10677832 h 12860593"/>
                      <a:gd name="connsiteX129" fmla="*/ 943897 w 7492181"/>
                      <a:gd name="connsiteY129" fmla="*/ 10559845 h 12860593"/>
                      <a:gd name="connsiteX130" fmla="*/ 855407 w 7492181"/>
                      <a:gd name="connsiteY130" fmla="*/ 10441858 h 12860593"/>
                      <a:gd name="connsiteX131" fmla="*/ 825910 w 7492181"/>
                      <a:gd name="connsiteY131" fmla="*/ 10353367 h 12860593"/>
                      <a:gd name="connsiteX132" fmla="*/ 678426 w 7492181"/>
                      <a:gd name="connsiteY132" fmla="*/ 10176387 h 12860593"/>
                      <a:gd name="connsiteX133" fmla="*/ 471949 w 7492181"/>
                      <a:gd name="connsiteY133" fmla="*/ 9763432 h 12860593"/>
                      <a:gd name="connsiteX134" fmla="*/ 442452 w 7492181"/>
                      <a:gd name="connsiteY134" fmla="*/ 9674941 h 12860593"/>
                      <a:gd name="connsiteX135" fmla="*/ 353962 w 7492181"/>
                      <a:gd name="connsiteY135" fmla="*/ 9586451 h 12860593"/>
                      <a:gd name="connsiteX136" fmla="*/ 324465 w 7492181"/>
                      <a:gd name="connsiteY136" fmla="*/ 9468464 h 12860593"/>
                      <a:gd name="connsiteX137" fmla="*/ 235974 w 7492181"/>
                      <a:gd name="connsiteY137" fmla="*/ 9202993 h 12860593"/>
                      <a:gd name="connsiteX138" fmla="*/ 176981 w 7492181"/>
                      <a:gd name="connsiteY138" fmla="*/ 8937522 h 12860593"/>
                      <a:gd name="connsiteX139" fmla="*/ 88491 w 7492181"/>
                      <a:gd name="connsiteY139" fmla="*/ 8613058 h 12860593"/>
                      <a:gd name="connsiteX140" fmla="*/ 58994 w 7492181"/>
                      <a:gd name="connsiteY140" fmla="*/ 8259096 h 12860593"/>
                      <a:gd name="connsiteX141" fmla="*/ 29497 w 7492181"/>
                      <a:gd name="connsiteY141" fmla="*/ 8111612 h 12860593"/>
                      <a:gd name="connsiteX142" fmla="*/ 0 w 7492181"/>
                      <a:gd name="connsiteY142" fmla="*/ 7905135 h 12860593"/>
                      <a:gd name="connsiteX143" fmla="*/ 29497 w 7492181"/>
                      <a:gd name="connsiteY143" fmla="*/ 5663380 h 12860593"/>
                      <a:gd name="connsiteX144" fmla="*/ 58994 w 7492181"/>
                      <a:gd name="connsiteY144" fmla="*/ 5545393 h 12860593"/>
                      <a:gd name="connsiteX145" fmla="*/ 88491 w 7492181"/>
                      <a:gd name="connsiteY145" fmla="*/ 5309419 h 12860593"/>
                      <a:gd name="connsiteX146" fmla="*/ 147484 w 7492181"/>
                      <a:gd name="connsiteY146" fmla="*/ 5043948 h 12860593"/>
                      <a:gd name="connsiteX147" fmla="*/ 176981 w 7492181"/>
                      <a:gd name="connsiteY147" fmla="*/ 4896464 h 12860593"/>
                      <a:gd name="connsiteX148" fmla="*/ 206478 w 7492181"/>
                      <a:gd name="connsiteY148" fmla="*/ 4689987 h 12860593"/>
                      <a:gd name="connsiteX149" fmla="*/ 235974 w 7492181"/>
                      <a:gd name="connsiteY149" fmla="*/ 4454012 h 12860593"/>
                      <a:gd name="connsiteX150" fmla="*/ 265471 w 7492181"/>
                      <a:gd name="connsiteY150" fmla="*/ 4365522 h 12860593"/>
                      <a:gd name="connsiteX151" fmla="*/ 294968 w 7492181"/>
                      <a:gd name="connsiteY151" fmla="*/ 4159045 h 12860593"/>
                      <a:gd name="connsiteX152" fmla="*/ 353962 w 7492181"/>
                      <a:gd name="connsiteY152" fmla="*/ 3687096 h 12860593"/>
                      <a:gd name="connsiteX153" fmla="*/ 412955 w 7492181"/>
                      <a:gd name="connsiteY153" fmla="*/ 3510116 h 12860593"/>
                      <a:gd name="connsiteX154" fmla="*/ 530942 w 7492181"/>
                      <a:gd name="connsiteY154" fmla="*/ 3333135 h 12860593"/>
                      <a:gd name="connsiteX155" fmla="*/ 678426 w 7492181"/>
                      <a:gd name="connsiteY155" fmla="*/ 3185651 h 12860593"/>
                      <a:gd name="connsiteX156" fmla="*/ 796413 w 7492181"/>
                      <a:gd name="connsiteY156" fmla="*/ 3038167 h 12860593"/>
                      <a:gd name="connsiteX157" fmla="*/ 825910 w 7492181"/>
                      <a:gd name="connsiteY157" fmla="*/ 2949677 h 12860593"/>
                      <a:gd name="connsiteX158" fmla="*/ 914400 w 7492181"/>
                      <a:gd name="connsiteY158" fmla="*/ 2890683 h 12860593"/>
                      <a:gd name="connsiteX159" fmla="*/ 1297858 w 7492181"/>
                      <a:gd name="connsiteY159" fmla="*/ 2595716 h 12860593"/>
                      <a:gd name="connsiteX160" fmla="*/ 1386349 w 7492181"/>
                      <a:gd name="connsiteY160" fmla="*/ 2536722 h 12860593"/>
                      <a:gd name="connsiteX161" fmla="*/ 1474839 w 7492181"/>
                      <a:gd name="connsiteY161" fmla="*/ 2507225 h 12860593"/>
                      <a:gd name="connsiteX162" fmla="*/ 1563329 w 7492181"/>
                      <a:gd name="connsiteY162" fmla="*/ 2448232 h 12860593"/>
                      <a:gd name="connsiteX163" fmla="*/ 1681316 w 7492181"/>
                      <a:gd name="connsiteY163" fmla="*/ 2359741 h 12860593"/>
                      <a:gd name="connsiteX164" fmla="*/ 1858297 w 7492181"/>
                      <a:gd name="connsiteY164" fmla="*/ 2300748 h 12860593"/>
                      <a:gd name="connsiteX165" fmla="*/ 1946787 w 7492181"/>
                      <a:gd name="connsiteY165" fmla="*/ 2212258 h 12860593"/>
                      <a:gd name="connsiteX166" fmla="*/ 2035278 w 7492181"/>
                      <a:gd name="connsiteY166" fmla="*/ 2182761 h 12860593"/>
                      <a:gd name="connsiteX167" fmla="*/ 2064774 w 7492181"/>
                      <a:gd name="connsiteY167" fmla="*/ 2094270 h 12860593"/>
                      <a:gd name="connsiteX168" fmla="*/ 2153265 w 7492181"/>
                      <a:gd name="connsiteY168" fmla="*/ 2035277 h 12860593"/>
                      <a:gd name="connsiteX169" fmla="*/ 2330245 w 7492181"/>
                      <a:gd name="connsiteY169" fmla="*/ 1887793 h 12860593"/>
                      <a:gd name="connsiteX170" fmla="*/ 2389239 w 7492181"/>
                      <a:gd name="connsiteY170" fmla="*/ 1799303 h 12860593"/>
                      <a:gd name="connsiteX171" fmla="*/ 2566220 w 7492181"/>
                      <a:gd name="connsiteY171" fmla="*/ 1681316 h 12860593"/>
                      <a:gd name="connsiteX172" fmla="*/ 2713703 w 7492181"/>
                      <a:gd name="connsiteY172" fmla="*/ 1533832 h 12860593"/>
                      <a:gd name="connsiteX173" fmla="*/ 2979174 w 7492181"/>
                      <a:gd name="connsiteY173" fmla="*/ 1297858 h 12860593"/>
                      <a:gd name="connsiteX174" fmla="*/ 3244645 w 7492181"/>
                      <a:gd name="connsiteY174" fmla="*/ 1061883 h 12860593"/>
                      <a:gd name="connsiteX175" fmla="*/ 3244645 w 7492181"/>
                      <a:gd name="connsiteY175" fmla="*/ 1061883 h 12860593"/>
                      <a:gd name="connsiteX176" fmla="*/ 3421626 w 7492181"/>
                      <a:gd name="connsiteY176" fmla="*/ 943896 h 12860593"/>
                      <a:gd name="connsiteX177" fmla="*/ 3628103 w 7492181"/>
                      <a:gd name="connsiteY177" fmla="*/ 796412 h 12860593"/>
                      <a:gd name="connsiteX178" fmla="*/ 3805084 w 7492181"/>
                      <a:gd name="connsiteY178" fmla="*/ 678425 h 12860593"/>
                      <a:gd name="connsiteX179" fmla="*/ 3982065 w 7492181"/>
                      <a:gd name="connsiteY179" fmla="*/ 619432 h 12860593"/>
                      <a:gd name="connsiteX180" fmla="*/ 4159045 w 7492181"/>
                      <a:gd name="connsiteY180" fmla="*/ 530941 h 12860593"/>
                      <a:gd name="connsiteX181" fmla="*/ 4247536 w 7492181"/>
                      <a:gd name="connsiteY181" fmla="*/ 442451 h 12860593"/>
                      <a:gd name="connsiteX182" fmla="*/ 4336026 w 7492181"/>
                      <a:gd name="connsiteY182" fmla="*/ 324464 h 12860593"/>
                      <a:gd name="connsiteX0" fmla="*/ 4276198 w 7492181"/>
                      <a:gd name="connsiteY0" fmla="*/ 426590 h 12860593"/>
                      <a:gd name="connsiteX1" fmla="*/ 4319330 w 7492181"/>
                      <a:gd name="connsiteY1" fmla="*/ 374831 h 12860593"/>
                      <a:gd name="connsiteX2" fmla="*/ 4572000 w 7492181"/>
                      <a:gd name="connsiteY2" fmla="*/ 265470 h 12860593"/>
                      <a:gd name="connsiteX3" fmla="*/ 4837471 w 7492181"/>
                      <a:gd name="connsiteY3" fmla="*/ 176980 h 12860593"/>
                      <a:gd name="connsiteX4" fmla="*/ 5279923 w 7492181"/>
                      <a:gd name="connsiteY4" fmla="*/ 88490 h 12860593"/>
                      <a:gd name="connsiteX5" fmla="*/ 5633884 w 7492181"/>
                      <a:gd name="connsiteY5" fmla="*/ 0 h 12860593"/>
                      <a:gd name="connsiteX6" fmla="*/ 6430297 w 7492181"/>
                      <a:gd name="connsiteY6" fmla="*/ 29496 h 12860593"/>
                      <a:gd name="connsiteX7" fmla="*/ 6607278 w 7492181"/>
                      <a:gd name="connsiteY7" fmla="*/ 88490 h 12860593"/>
                      <a:gd name="connsiteX8" fmla="*/ 6695768 w 7492181"/>
                      <a:gd name="connsiteY8" fmla="*/ 117987 h 12860593"/>
                      <a:gd name="connsiteX9" fmla="*/ 6754762 w 7492181"/>
                      <a:gd name="connsiteY9" fmla="*/ 294967 h 12860593"/>
                      <a:gd name="connsiteX10" fmla="*/ 6813755 w 7492181"/>
                      <a:gd name="connsiteY10" fmla="*/ 383458 h 12860593"/>
                      <a:gd name="connsiteX11" fmla="*/ 6843252 w 7492181"/>
                      <a:gd name="connsiteY11" fmla="*/ 471948 h 12860593"/>
                      <a:gd name="connsiteX12" fmla="*/ 6902245 w 7492181"/>
                      <a:gd name="connsiteY12" fmla="*/ 589935 h 12860593"/>
                      <a:gd name="connsiteX13" fmla="*/ 6872749 w 7492181"/>
                      <a:gd name="connsiteY13" fmla="*/ 855406 h 12860593"/>
                      <a:gd name="connsiteX14" fmla="*/ 6813755 w 7492181"/>
                      <a:gd name="connsiteY14" fmla="*/ 943896 h 12860593"/>
                      <a:gd name="connsiteX15" fmla="*/ 6725265 w 7492181"/>
                      <a:gd name="connsiteY15" fmla="*/ 1120877 h 12860593"/>
                      <a:gd name="connsiteX16" fmla="*/ 6636774 w 7492181"/>
                      <a:gd name="connsiteY16" fmla="*/ 1179870 h 12860593"/>
                      <a:gd name="connsiteX17" fmla="*/ 6518787 w 7492181"/>
                      <a:gd name="connsiteY17" fmla="*/ 1297858 h 12860593"/>
                      <a:gd name="connsiteX18" fmla="*/ 6430297 w 7492181"/>
                      <a:gd name="connsiteY18" fmla="*/ 1415845 h 12860593"/>
                      <a:gd name="connsiteX19" fmla="*/ 6341807 w 7492181"/>
                      <a:gd name="connsiteY19" fmla="*/ 1474838 h 12860593"/>
                      <a:gd name="connsiteX20" fmla="*/ 6253316 w 7492181"/>
                      <a:gd name="connsiteY20" fmla="*/ 1651819 h 12860593"/>
                      <a:gd name="connsiteX21" fmla="*/ 6105832 w 7492181"/>
                      <a:gd name="connsiteY21" fmla="*/ 1769806 h 12860593"/>
                      <a:gd name="connsiteX22" fmla="*/ 6046839 w 7492181"/>
                      <a:gd name="connsiteY22" fmla="*/ 1858296 h 12860593"/>
                      <a:gd name="connsiteX23" fmla="*/ 5958349 w 7492181"/>
                      <a:gd name="connsiteY23" fmla="*/ 1887793 h 12860593"/>
                      <a:gd name="connsiteX24" fmla="*/ 5781368 w 7492181"/>
                      <a:gd name="connsiteY24" fmla="*/ 2005780 h 12860593"/>
                      <a:gd name="connsiteX25" fmla="*/ 5722374 w 7492181"/>
                      <a:gd name="connsiteY25" fmla="*/ 2094270 h 12860593"/>
                      <a:gd name="connsiteX26" fmla="*/ 5633884 w 7492181"/>
                      <a:gd name="connsiteY26" fmla="*/ 2123767 h 12860593"/>
                      <a:gd name="connsiteX27" fmla="*/ 5456903 w 7492181"/>
                      <a:gd name="connsiteY27" fmla="*/ 2241754 h 12860593"/>
                      <a:gd name="connsiteX28" fmla="*/ 5368413 w 7492181"/>
                      <a:gd name="connsiteY28" fmla="*/ 2300748 h 12860593"/>
                      <a:gd name="connsiteX29" fmla="*/ 5279923 w 7492181"/>
                      <a:gd name="connsiteY29" fmla="*/ 2389238 h 12860593"/>
                      <a:gd name="connsiteX30" fmla="*/ 5132439 w 7492181"/>
                      <a:gd name="connsiteY30" fmla="*/ 2477729 h 12860593"/>
                      <a:gd name="connsiteX31" fmla="*/ 5043949 w 7492181"/>
                      <a:gd name="connsiteY31" fmla="*/ 2566219 h 12860593"/>
                      <a:gd name="connsiteX32" fmla="*/ 4807974 w 7492181"/>
                      <a:gd name="connsiteY32" fmla="*/ 2713703 h 12860593"/>
                      <a:gd name="connsiteX33" fmla="*/ 4660491 w 7492181"/>
                      <a:gd name="connsiteY33" fmla="*/ 2890683 h 12860593"/>
                      <a:gd name="connsiteX34" fmla="*/ 4601497 w 7492181"/>
                      <a:gd name="connsiteY34" fmla="*/ 2979174 h 12860593"/>
                      <a:gd name="connsiteX35" fmla="*/ 4513007 w 7492181"/>
                      <a:gd name="connsiteY35" fmla="*/ 3067664 h 12860593"/>
                      <a:gd name="connsiteX36" fmla="*/ 4454013 w 7492181"/>
                      <a:gd name="connsiteY36" fmla="*/ 3156154 h 12860593"/>
                      <a:gd name="connsiteX37" fmla="*/ 4365523 w 7492181"/>
                      <a:gd name="connsiteY37" fmla="*/ 3215148 h 12860593"/>
                      <a:gd name="connsiteX38" fmla="*/ 4218039 w 7492181"/>
                      <a:gd name="connsiteY38" fmla="*/ 3421625 h 12860593"/>
                      <a:gd name="connsiteX39" fmla="*/ 4129549 w 7492181"/>
                      <a:gd name="connsiteY39" fmla="*/ 3510116 h 12860593"/>
                      <a:gd name="connsiteX40" fmla="*/ 4011562 w 7492181"/>
                      <a:gd name="connsiteY40" fmla="*/ 3687096 h 12860593"/>
                      <a:gd name="connsiteX41" fmla="*/ 3952568 w 7492181"/>
                      <a:gd name="connsiteY41" fmla="*/ 3775587 h 12860593"/>
                      <a:gd name="connsiteX42" fmla="*/ 3923071 w 7492181"/>
                      <a:gd name="connsiteY42" fmla="*/ 3864077 h 12860593"/>
                      <a:gd name="connsiteX43" fmla="*/ 3746091 w 7492181"/>
                      <a:gd name="connsiteY43" fmla="*/ 4100051 h 12860593"/>
                      <a:gd name="connsiteX44" fmla="*/ 3687097 w 7492181"/>
                      <a:gd name="connsiteY44" fmla="*/ 4188541 h 12860593"/>
                      <a:gd name="connsiteX45" fmla="*/ 3598607 w 7492181"/>
                      <a:gd name="connsiteY45" fmla="*/ 4277032 h 12860593"/>
                      <a:gd name="connsiteX46" fmla="*/ 3539613 w 7492181"/>
                      <a:gd name="connsiteY46" fmla="*/ 4365522 h 12860593"/>
                      <a:gd name="connsiteX47" fmla="*/ 3421626 w 7492181"/>
                      <a:gd name="connsiteY47" fmla="*/ 4454012 h 12860593"/>
                      <a:gd name="connsiteX48" fmla="*/ 3244645 w 7492181"/>
                      <a:gd name="connsiteY48" fmla="*/ 4630993 h 12860593"/>
                      <a:gd name="connsiteX49" fmla="*/ 3097162 w 7492181"/>
                      <a:gd name="connsiteY49" fmla="*/ 4748980 h 12860593"/>
                      <a:gd name="connsiteX50" fmla="*/ 3038168 w 7492181"/>
                      <a:gd name="connsiteY50" fmla="*/ 4837470 h 12860593"/>
                      <a:gd name="connsiteX51" fmla="*/ 2890684 w 7492181"/>
                      <a:gd name="connsiteY51" fmla="*/ 5014451 h 12860593"/>
                      <a:gd name="connsiteX52" fmla="*/ 2772697 w 7492181"/>
                      <a:gd name="connsiteY52" fmla="*/ 5191432 h 12860593"/>
                      <a:gd name="connsiteX53" fmla="*/ 2684207 w 7492181"/>
                      <a:gd name="connsiteY53" fmla="*/ 5427406 h 12860593"/>
                      <a:gd name="connsiteX54" fmla="*/ 2654710 w 7492181"/>
                      <a:gd name="connsiteY54" fmla="*/ 5515896 h 12860593"/>
                      <a:gd name="connsiteX55" fmla="*/ 2595716 w 7492181"/>
                      <a:gd name="connsiteY55" fmla="*/ 5604387 h 12860593"/>
                      <a:gd name="connsiteX56" fmla="*/ 2536723 w 7492181"/>
                      <a:gd name="connsiteY56" fmla="*/ 5751870 h 12860593"/>
                      <a:gd name="connsiteX57" fmla="*/ 2477729 w 7492181"/>
                      <a:gd name="connsiteY57" fmla="*/ 5928851 h 12860593"/>
                      <a:gd name="connsiteX58" fmla="*/ 2359742 w 7492181"/>
                      <a:gd name="connsiteY58" fmla="*/ 6076335 h 12860593"/>
                      <a:gd name="connsiteX59" fmla="*/ 2330245 w 7492181"/>
                      <a:gd name="connsiteY59" fmla="*/ 6194322 h 12860593"/>
                      <a:gd name="connsiteX60" fmla="*/ 2271252 w 7492181"/>
                      <a:gd name="connsiteY60" fmla="*/ 6282812 h 12860593"/>
                      <a:gd name="connsiteX61" fmla="*/ 2212258 w 7492181"/>
                      <a:gd name="connsiteY61" fmla="*/ 6400800 h 12860593"/>
                      <a:gd name="connsiteX62" fmla="*/ 2153265 w 7492181"/>
                      <a:gd name="connsiteY62" fmla="*/ 6607277 h 12860593"/>
                      <a:gd name="connsiteX63" fmla="*/ 2123768 w 7492181"/>
                      <a:gd name="connsiteY63" fmla="*/ 6695767 h 12860593"/>
                      <a:gd name="connsiteX64" fmla="*/ 2005781 w 7492181"/>
                      <a:gd name="connsiteY64" fmla="*/ 6961238 h 12860593"/>
                      <a:gd name="connsiteX65" fmla="*/ 2035278 w 7492181"/>
                      <a:gd name="connsiteY65" fmla="*/ 7551174 h 12860593"/>
                      <a:gd name="connsiteX66" fmla="*/ 2153265 w 7492181"/>
                      <a:gd name="connsiteY66" fmla="*/ 7816645 h 12860593"/>
                      <a:gd name="connsiteX67" fmla="*/ 2182762 w 7492181"/>
                      <a:gd name="connsiteY67" fmla="*/ 7934632 h 12860593"/>
                      <a:gd name="connsiteX68" fmla="*/ 2330245 w 7492181"/>
                      <a:gd name="connsiteY68" fmla="*/ 8347587 h 12860593"/>
                      <a:gd name="connsiteX69" fmla="*/ 2448232 w 7492181"/>
                      <a:gd name="connsiteY69" fmla="*/ 8524567 h 12860593"/>
                      <a:gd name="connsiteX70" fmla="*/ 2595716 w 7492181"/>
                      <a:gd name="connsiteY70" fmla="*/ 8819535 h 12860593"/>
                      <a:gd name="connsiteX71" fmla="*/ 2713703 w 7492181"/>
                      <a:gd name="connsiteY71" fmla="*/ 8996516 h 12860593"/>
                      <a:gd name="connsiteX72" fmla="*/ 2890684 w 7492181"/>
                      <a:gd name="connsiteY72" fmla="*/ 9173496 h 12860593"/>
                      <a:gd name="connsiteX73" fmla="*/ 2920181 w 7492181"/>
                      <a:gd name="connsiteY73" fmla="*/ 9261987 h 12860593"/>
                      <a:gd name="connsiteX74" fmla="*/ 3038168 w 7492181"/>
                      <a:gd name="connsiteY74" fmla="*/ 9320980 h 12860593"/>
                      <a:gd name="connsiteX75" fmla="*/ 3215149 w 7492181"/>
                      <a:gd name="connsiteY75" fmla="*/ 9438967 h 12860593"/>
                      <a:gd name="connsiteX76" fmla="*/ 3746091 w 7492181"/>
                      <a:gd name="connsiteY76" fmla="*/ 9733935 h 12860593"/>
                      <a:gd name="connsiteX77" fmla="*/ 4041058 w 7492181"/>
                      <a:gd name="connsiteY77" fmla="*/ 9822425 h 12860593"/>
                      <a:gd name="connsiteX78" fmla="*/ 4129549 w 7492181"/>
                      <a:gd name="connsiteY78" fmla="*/ 9910916 h 12860593"/>
                      <a:gd name="connsiteX79" fmla="*/ 4247536 w 7492181"/>
                      <a:gd name="connsiteY79" fmla="*/ 9940412 h 12860593"/>
                      <a:gd name="connsiteX80" fmla="*/ 4660491 w 7492181"/>
                      <a:gd name="connsiteY80" fmla="*/ 10058400 h 12860593"/>
                      <a:gd name="connsiteX81" fmla="*/ 4778478 w 7492181"/>
                      <a:gd name="connsiteY81" fmla="*/ 10117393 h 12860593"/>
                      <a:gd name="connsiteX82" fmla="*/ 4896465 w 7492181"/>
                      <a:gd name="connsiteY82" fmla="*/ 10146890 h 12860593"/>
                      <a:gd name="connsiteX83" fmla="*/ 5220929 w 7492181"/>
                      <a:gd name="connsiteY83" fmla="*/ 10205883 h 12860593"/>
                      <a:gd name="connsiteX84" fmla="*/ 5486400 w 7492181"/>
                      <a:gd name="connsiteY84" fmla="*/ 10323870 h 12860593"/>
                      <a:gd name="connsiteX85" fmla="*/ 5781368 w 7492181"/>
                      <a:gd name="connsiteY85" fmla="*/ 10412361 h 12860593"/>
                      <a:gd name="connsiteX86" fmla="*/ 5987845 w 7492181"/>
                      <a:gd name="connsiteY86" fmla="*/ 10530348 h 12860593"/>
                      <a:gd name="connsiteX87" fmla="*/ 6164826 w 7492181"/>
                      <a:gd name="connsiteY87" fmla="*/ 10589341 h 12860593"/>
                      <a:gd name="connsiteX88" fmla="*/ 6253316 w 7492181"/>
                      <a:gd name="connsiteY88" fmla="*/ 10677832 h 12860593"/>
                      <a:gd name="connsiteX89" fmla="*/ 6577781 w 7492181"/>
                      <a:gd name="connsiteY89" fmla="*/ 10854812 h 12860593"/>
                      <a:gd name="connsiteX90" fmla="*/ 6666271 w 7492181"/>
                      <a:gd name="connsiteY90" fmla="*/ 10943303 h 12860593"/>
                      <a:gd name="connsiteX91" fmla="*/ 6843252 w 7492181"/>
                      <a:gd name="connsiteY91" fmla="*/ 11090787 h 12860593"/>
                      <a:gd name="connsiteX92" fmla="*/ 7049729 w 7492181"/>
                      <a:gd name="connsiteY92" fmla="*/ 11297264 h 12860593"/>
                      <a:gd name="connsiteX93" fmla="*/ 7197213 w 7492181"/>
                      <a:gd name="connsiteY93" fmla="*/ 11474245 h 12860593"/>
                      <a:gd name="connsiteX94" fmla="*/ 7315200 w 7492181"/>
                      <a:gd name="connsiteY94" fmla="*/ 11651225 h 12860593"/>
                      <a:gd name="connsiteX95" fmla="*/ 7403691 w 7492181"/>
                      <a:gd name="connsiteY95" fmla="*/ 11769212 h 12860593"/>
                      <a:gd name="connsiteX96" fmla="*/ 7492181 w 7492181"/>
                      <a:gd name="connsiteY96" fmla="*/ 12093677 h 12860593"/>
                      <a:gd name="connsiteX97" fmla="*/ 7462684 w 7492181"/>
                      <a:gd name="connsiteY97" fmla="*/ 12418141 h 12860593"/>
                      <a:gd name="connsiteX98" fmla="*/ 7374194 w 7492181"/>
                      <a:gd name="connsiteY98" fmla="*/ 12477135 h 12860593"/>
                      <a:gd name="connsiteX99" fmla="*/ 7256207 w 7492181"/>
                      <a:gd name="connsiteY99" fmla="*/ 12654116 h 12860593"/>
                      <a:gd name="connsiteX100" fmla="*/ 6990736 w 7492181"/>
                      <a:gd name="connsiteY100" fmla="*/ 12742606 h 12860593"/>
                      <a:gd name="connsiteX101" fmla="*/ 6902245 w 7492181"/>
                      <a:gd name="connsiteY101" fmla="*/ 12801600 h 12860593"/>
                      <a:gd name="connsiteX102" fmla="*/ 6725265 w 7492181"/>
                      <a:gd name="connsiteY102" fmla="*/ 12860593 h 12860593"/>
                      <a:gd name="connsiteX103" fmla="*/ 5958349 w 7492181"/>
                      <a:gd name="connsiteY103" fmla="*/ 12831096 h 12860593"/>
                      <a:gd name="connsiteX104" fmla="*/ 5722374 w 7492181"/>
                      <a:gd name="connsiteY104" fmla="*/ 12772103 h 12860593"/>
                      <a:gd name="connsiteX105" fmla="*/ 5427407 w 7492181"/>
                      <a:gd name="connsiteY105" fmla="*/ 12713109 h 12860593"/>
                      <a:gd name="connsiteX106" fmla="*/ 5338916 w 7492181"/>
                      <a:gd name="connsiteY106" fmla="*/ 12683612 h 12860593"/>
                      <a:gd name="connsiteX107" fmla="*/ 4984955 w 7492181"/>
                      <a:gd name="connsiteY107" fmla="*/ 12654116 h 12860593"/>
                      <a:gd name="connsiteX108" fmla="*/ 4866968 w 7492181"/>
                      <a:gd name="connsiteY108" fmla="*/ 12624619 h 12860593"/>
                      <a:gd name="connsiteX109" fmla="*/ 4778478 w 7492181"/>
                      <a:gd name="connsiteY109" fmla="*/ 12595122 h 12860593"/>
                      <a:gd name="connsiteX110" fmla="*/ 4188542 w 7492181"/>
                      <a:gd name="connsiteY110" fmla="*/ 12506632 h 12860593"/>
                      <a:gd name="connsiteX111" fmla="*/ 4011562 w 7492181"/>
                      <a:gd name="connsiteY111" fmla="*/ 12447638 h 12860593"/>
                      <a:gd name="connsiteX112" fmla="*/ 3805084 w 7492181"/>
                      <a:gd name="connsiteY112" fmla="*/ 12388645 h 12860593"/>
                      <a:gd name="connsiteX113" fmla="*/ 3598607 w 7492181"/>
                      <a:gd name="connsiteY113" fmla="*/ 12329651 h 12860593"/>
                      <a:gd name="connsiteX114" fmla="*/ 3421626 w 7492181"/>
                      <a:gd name="connsiteY114" fmla="*/ 12270658 h 12860593"/>
                      <a:gd name="connsiteX115" fmla="*/ 3333136 w 7492181"/>
                      <a:gd name="connsiteY115" fmla="*/ 12241161 h 12860593"/>
                      <a:gd name="connsiteX116" fmla="*/ 3156155 w 7492181"/>
                      <a:gd name="connsiteY116" fmla="*/ 12152670 h 12860593"/>
                      <a:gd name="connsiteX117" fmla="*/ 3067665 w 7492181"/>
                      <a:gd name="connsiteY117" fmla="*/ 12093677 h 12860593"/>
                      <a:gd name="connsiteX118" fmla="*/ 2949678 w 7492181"/>
                      <a:gd name="connsiteY118" fmla="*/ 12064180 h 12860593"/>
                      <a:gd name="connsiteX119" fmla="*/ 2743200 w 7492181"/>
                      <a:gd name="connsiteY119" fmla="*/ 11946193 h 12860593"/>
                      <a:gd name="connsiteX120" fmla="*/ 2654710 w 7492181"/>
                      <a:gd name="connsiteY120" fmla="*/ 11916696 h 12860593"/>
                      <a:gd name="connsiteX121" fmla="*/ 2300749 w 7492181"/>
                      <a:gd name="connsiteY121" fmla="*/ 11710219 h 12860593"/>
                      <a:gd name="connsiteX122" fmla="*/ 2035278 w 7492181"/>
                      <a:gd name="connsiteY122" fmla="*/ 11533238 h 12860593"/>
                      <a:gd name="connsiteX123" fmla="*/ 1946787 w 7492181"/>
                      <a:gd name="connsiteY123" fmla="*/ 11474245 h 12860593"/>
                      <a:gd name="connsiteX124" fmla="*/ 1651820 w 7492181"/>
                      <a:gd name="connsiteY124" fmla="*/ 11267767 h 12860593"/>
                      <a:gd name="connsiteX125" fmla="*/ 1563329 w 7492181"/>
                      <a:gd name="connsiteY125" fmla="*/ 11238270 h 12860593"/>
                      <a:gd name="connsiteX126" fmla="*/ 1356852 w 7492181"/>
                      <a:gd name="connsiteY126" fmla="*/ 11061290 h 12860593"/>
                      <a:gd name="connsiteX127" fmla="*/ 1091381 w 7492181"/>
                      <a:gd name="connsiteY127" fmla="*/ 10825316 h 12860593"/>
                      <a:gd name="connsiteX128" fmla="*/ 1002891 w 7492181"/>
                      <a:gd name="connsiteY128" fmla="*/ 10677832 h 12860593"/>
                      <a:gd name="connsiteX129" fmla="*/ 943897 w 7492181"/>
                      <a:gd name="connsiteY129" fmla="*/ 10559845 h 12860593"/>
                      <a:gd name="connsiteX130" fmla="*/ 855407 w 7492181"/>
                      <a:gd name="connsiteY130" fmla="*/ 10441858 h 12860593"/>
                      <a:gd name="connsiteX131" fmla="*/ 825910 w 7492181"/>
                      <a:gd name="connsiteY131" fmla="*/ 10353367 h 12860593"/>
                      <a:gd name="connsiteX132" fmla="*/ 678426 w 7492181"/>
                      <a:gd name="connsiteY132" fmla="*/ 10176387 h 12860593"/>
                      <a:gd name="connsiteX133" fmla="*/ 471949 w 7492181"/>
                      <a:gd name="connsiteY133" fmla="*/ 9763432 h 12860593"/>
                      <a:gd name="connsiteX134" fmla="*/ 442452 w 7492181"/>
                      <a:gd name="connsiteY134" fmla="*/ 9674941 h 12860593"/>
                      <a:gd name="connsiteX135" fmla="*/ 353962 w 7492181"/>
                      <a:gd name="connsiteY135" fmla="*/ 9586451 h 12860593"/>
                      <a:gd name="connsiteX136" fmla="*/ 324465 w 7492181"/>
                      <a:gd name="connsiteY136" fmla="*/ 9468464 h 12860593"/>
                      <a:gd name="connsiteX137" fmla="*/ 235974 w 7492181"/>
                      <a:gd name="connsiteY137" fmla="*/ 9202993 h 12860593"/>
                      <a:gd name="connsiteX138" fmla="*/ 176981 w 7492181"/>
                      <a:gd name="connsiteY138" fmla="*/ 8937522 h 12860593"/>
                      <a:gd name="connsiteX139" fmla="*/ 88491 w 7492181"/>
                      <a:gd name="connsiteY139" fmla="*/ 8613058 h 12860593"/>
                      <a:gd name="connsiteX140" fmla="*/ 58994 w 7492181"/>
                      <a:gd name="connsiteY140" fmla="*/ 8259096 h 12860593"/>
                      <a:gd name="connsiteX141" fmla="*/ 29497 w 7492181"/>
                      <a:gd name="connsiteY141" fmla="*/ 8111612 h 12860593"/>
                      <a:gd name="connsiteX142" fmla="*/ 0 w 7492181"/>
                      <a:gd name="connsiteY142" fmla="*/ 7905135 h 12860593"/>
                      <a:gd name="connsiteX143" fmla="*/ 29497 w 7492181"/>
                      <a:gd name="connsiteY143" fmla="*/ 5663380 h 12860593"/>
                      <a:gd name="connsiteX144" fmla="*/ 58994 w 7492181"/>
                      <a:gd name="connsiteY144" fmla="*/ 5545393 h 12860593"/>
                      <a:gd name="connsiteX145" fmla="*/ 88491 w 7492181"/>
                      <a:gd name="connsiteY145" fmla="*/ 5309419 h 12860593"/>
                      <a:gd name="connsiteX146" fmla="*/ 147484 w 7492181"/>
                      <a:gd name="connsiteY146" fmla="*/ 5043948 h 12860593"/>
                      <a:gd name="connsiteX147" fmla="*/ 176981 w 7492181"/>
                      <a:gd name="connsiteY147" fmla="*/ 4896464 h 12860593"/>
                      <a:gd name="connsiteX148" fmla="*/ 206478 w 7492181"/>
                      <a:gd name="connsiteY148" fmla="*/ 4689987 h 12860593"/>
                      <a:gd name="connsiteX149" fmla="*/ 235974 w 7492181"/>
                      <a:gd name="connsiteY149" fmla="*/ 4454012 h 12860593"/>
                      <a:gd name="connsiteX150" fmla="*/ 265471 w 7492181"/>
                      <a:gd name="connsiteY150" fmla="*/ 4365522 h 12860593"/>
                      <a:gd name="connsiteX151" fmla="*/ 294968 w 7492181"/>
                      <a:gd name="connsiteY151" fmla="*/ 4159045 h 12860593"/>
                      <a:gd name="connsiteX152" fmla="*/ 353962 w 7492181"/>
                      <a:gd name="connsiteY152" fmla="*/ 3687096 h 12860593"/>
                      <a:gd name="connsiteX153" fmla="*/ 412955 w 7492181"/>
                      <a:gd name="connsiteY153" fmla="*/ 3510116 h 12860593"/>
                      <a:gd name="connsiteX154" fmla="*/ 530942 w 7492181"/>
                      <a:gd name="connsiteY154" fmla="*/ 3333135 h 12860593"/>
                      <a:gd name="connsiteX155" fmla="*/ 678426 w 7492181"/>
                      <a:gd name="connsiteY155" fmla="*/ 3185651 h 12860593"/>
                      <a:gd name="connsiteX156" fmla="*/ 796413 w 7492181"/>
                      <a:gd name="connsiteY156" fmla="*/ 3038167 h 12860593"/>
                      <a:gd name="connsiteX157" fmla="*/ 825910 w 7492181"/>
                      <a:gd name="connsiteY157" fmla="*/ 2949677 h 12860593"/>
                      <a:gd name="connsiteX158" fmla="*/ 914400 w 7492181"/>
                      <a:gd name="connsiteY158" fmla="*/ 2890683 h 12860593"/>
                      <a:gd name="connsiteX159" fmla="*/ 1297858 w 7492181"/>
                      <a:gd name="connsiteY159" fmla="*/ 2595716 h 12860593"/>
                      <a:gd name="connsiteX160" fmla="*/ 1386349 w 7492181"/>
                      <a:gd name="connsiteY160" fmla="*/ 2536722 h 12860593"/>
                      <a:gd name="connsiteX161" fmla="*/ 1474839 w 7492181"/>
                      <a:gd name="connsiteY161" fmla="*/ 2507225 h 12860593"/>
                      <a:gd name="connsiteX162" fmla="*/ 1563329 w 7492181"/>
                      <a:gd name="connsiteY162" fmla="*/ 2448232 h 12860593"/>
                      <a:gd name="connsiteX163" fmla="*/ 1681316 w 7492181"/>
                      <a:gd name="connsiteY163" fmla="*/ 2359741 h 12860593"/>
                      <a:gd name="connsiteX164" fmla="*/ 1858297 w 7492181"/>
                      <a:gd name="connsiteY164" fmla="*/ 2300748 h 12860593"/>
                      <a:gd name="connsiteX165" fmla="*/ 1946787 w 7492181"/>
                      <a:gd name="connsiteY165" fmla="*/ 2212258 h 12860593"/>
                      <a:gd name="connsiteX166" fmla="*/ 2035278 w 7492181"/>
                      <a:gd name="connsiteY166" fmla="*/ 2182761 h 12860593"/>
                      <a:gd name="connsiteX167" fmla="*/ 2064774 w 7492181"/>
                      <a:gd name="connsiteY167" fmla="*/ 2094270 h 12860593"/>
                      <a:gd name="connsiteX168" fmla="*/ 2153265 w 7492181"/>
                      <a:gd name="connsiteY168" fmla="*/ 2035277 h 12860593"/>
                      <a:gd name="connsiteX169" fmla="*/ 2330245 w 7492181"/>
                      <a:gd name="connsiteY169" fmla="*/ 1887793 h 12860593"/>
                      <a:gd name="connsiteX170" fmla="*/ 2389239 w 7492181"/>
                      <a:gd name="connsiteY170" fmla="*/ 1799303 h 12860593"/>
                      <a:gd name="connsiteX171" fmla="*/ 2566220 w 7492181"/>
                      <a:gd name="connsiteY171" fmla="*/ 1681316 h 12860593"/>
                      <a:gd name="connsiteX172" fmla="*/ 2713703 w 7492181"/>
                      <a:gd name="connsiteY172" fmla="*/ 1533832 h 12860593"/>
                      <a:gd name="connsiteX173" fmla="*/ 2979174 w 7492181"/>
                      <a:gd name="connsiteY173" fmla="*/ 1297858 h 12860593"/>
                      <a:gd name="connsiteX174" fmla="*/ 3244645 w 7492181"/>
                      <a:gd name="connsiteY174" fmla="*/ 1061883 h 12860593"/>
                      <a:gd name="connsiteX175" fmla="*/ 3244645 w 7492181"/>
                      <a:gd name="connsiteY175" fmla="*/ 1061883 h 12860593"/>
                      <a:gd name="connsiteX176" fmla="*/ 3421626 w 7492181"/>
                      <a:gd name="connsiteY176" fmla="*/ 943896 h 12860593"/>
                      <a:gd name="connsiteX177" fmla="*/ 3628103 w 7492181"/>
                      <a:gd name="connsiteY177" fmla="*/ 796412 h 12860593"/>
                      <a:gd name="connsiteX178" fmla="*/ 3805084 w 7492181"/>
                      <a:gd name="connsiteY178" fmla="*/ 678425 h 12860593"/>
                      <a:gd name="connsiteX179" fmla="*/ 3982065 w 7492181"/>
                      <a:gd name="connsiteY179" fmla="*/ 619432 h 12860593"/>
                      <a:gd name="connsiteX180" fmla="*/ 4159045 w 7492181"/>
                      <a:gd name="connsiteY180" fmla="*/ 530941 h 12860593"/>
                      <a:gd name="connsiteX181" fmla="*/ 4247536 w 7492181"/>
                      <a:gd name="connsiteY181" fmla="*/ 442451 h 12860593"/>
                      <a:gd name="connsiteX182" fmla="*/ 4336026 w 7492181"/>
                      <a:gd name="connsiteY182" fmla="*/ 324464 h 12860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</a:cxnLst>
                    <a:rect l="l" t="t" r="r" b="b"/>
                    <a:pathLst>
                      <a:path w="7492181" h="12860593">
                        <a:moveTo>
                          <a:pt x="4276198" y="426590"/>
                        </a:moveTo>
                        <a:lnTo>
                          <a:pt x="4319330" y="374831"/>
                        </a:lnTo>
                        <a:cubicBezTo>
                          <a:pt x="4833708" y="181938"/>
                          <a:pt x="4485643" y="298445"/>
                          <a:pt x="4572000" y="265470"/>
                        </a:cubicBezTo>
                        <a:cubicBezTo>
                          <a:pt x="4658357" y="232495"/>
                          <a:pt x="4601430" y="235990"/>
                          <a:pt x="4837471" y="176980"/>
                        </a:cubicBezTo>
                        <a:cubicBezTo>
                          <a:pt x="5140894" y="101125"/>
                          <a:pt x="4993181" y="129453"/>
                          <a:pt x="5279923" y="88490"/>
                        </a:cubicBezTo>
                        <a:cubicBezTo>
                          <a:pt x="5513641" y="10583"/>
                          <a:pt x="5395565" y="39719"/>
                          <a:pt x="5633884" y="0"/>
                        </a:cubicBezTo>
                        <a:cubicBezTo>
                          <a:pt x="5899355" y="9832"/>
                          <a:pt x="6165735" y="5445"/>
                          <a:pt x="6430297" y="29496"/>
                        </a:cubicBezTo>
                        <a:cubicBezTo>
                          <a:pt x="6492226" y="35126"/>
                          <a:pt x="6548284" y="68825"/>
                          <a:pt x="6607278" y="88490"/>
                        </a:cubicBezTo>
                        <a:lnTo>
                          <a:pt x="6695768" y="117987"/>
                        </a:lnTo>
                        <a:cubicBezTo>
                          <a:pt x="6715433" y="176980"/>
                          <a:pt x="6720269" y="243226"/>
                          <a:pt x="6754762" y="294967"/>
                        </a:cubicBezTo>
                        <a:cubicBezTo>
                          <a:pt x="6774426" y="324464"/>
                          <a:pt x="6797901" y="351750"/>
                          <a:pt x="6813755" y="383458"/>
                        </a:cubicBezTo>
                        <a:cubicBezTo>
                          <a:pt x="6827660" y="411268"/>
                          <a:pt x="6831004" y="443370"/>
                          <a:pt x="6843252" y="471948"/>
                        </a:cubicBezTo>
                        <a:cubicBezTo>
                          <a:pt x="6860573" y="512364"/>
                          <a:pt x="6882581" y="550606"/>
                          <a:pt x="6902245" y="589935"/>
                        </a:cubicBezTo>
                        <a:cubicBezTo>
                          <a:pt x="6892413" y="678425"/>
                          <a:pt x="6894343" y="769029"/>
                          <a:pt x="6872749" y="855406"/>
                        </a:cubicBezTo>
                        <a:cubicBezTo>
                          <a:pt x="6864151" y="889798"/>
                          <a:pt x="6829609" y="912188"/>
                          <a:pt x="6813755" y="943896"/>
                        </a:cubicBezTo>
                        <a:cubicBezTo>
                          <a:pt x="6765775" y="1039856"/>
                          <a:pt x="6809797" y="1036345"/>
                          <a:pt x="6725265" y="1120877"/>
                        </a:cubicBezTo>
                        <a:cubicBezTo>
                          <a:pt x="6700197" y="1145944"/>
                          <a:pt x="6666271" y="1160206"/>
                          <a:pt x="6636774" y="1179870"/>
                        </a:cubicBezTo>
                        <a:cubicBezTo>
                          <a:pt x="6570219" y="1379540"/>
                          <a:pt x="6664002" y="1176846"/>
                          <a:pt x="6518787" y="1297858"/>
                        </a:cubicBezTo>
                        <a:cubicBezTo>
                          <a:pt x="6481020" y="1329330"/>
                          <a:pt x="6465059" y="1381083"/>
                          <a:pt x="6430297" y="1415845"/>
                        </a:cubicBezTo>
                        <a:cubicBezTo>
                          <a:pt x="6405230" y="1440912"/>
                          <a:pt x="6371304" y="1455174"/>
                          <a:pt x="6341807" y="1474838"/>
                        </a:cubicBezTo>
                        <a:cubicBezTo>
                          <a:pt x="6317816" y="1546810"/>
                          <a:pt x="6310497" y="1594638"/>
                          <a:pt x="6253316" y="1651819"/>
                        </a:cubicBezTo>
                        <a:cubicBezTo>
                          <a:pt x="6208798" y="1696336"/>
                          <a:pt x="6150349" y="1725289"/>
                          <a:pt x="6105832" y="1769806"/>
                        </a:cubicBezTo>
                        <a:cubicBezTo>
                          <a:pt x="6080765" y="1794873"/>
                          <a:pt x="6074521" y="1836150"/>
                          <a:pt x="6046839" y="1858296"/>
                        </a:cubicBezTo>
                        <a:cubicBezTo>
                          <a:pt x="6022560" y="1877719"/>
                          <a:pt x="5985529" y="1872693"/>
                          <a:pt x="5958349" y="1887793"/>
                        </a:cubicBezTo>
                        <a:cubicBezTo>
                          <a:pt x="5896370" y="1922226"/>
                          <a:pt x="5781368" y="2005780"/>
                          <a:pt x="5781368" y="2005780"/>
                        </a:cubicBezTo>
                        <a:cubicBezTo>
                          <a:pt x="5761703" y="2035277"/>
                          <a:pt x="5750056" y="2072124"/>
                          <a:pt x="5722374" y="2094270"/>
                        </a:cubicBezTo>
                        <a:cubicBezTo>
                          <a:pt x="5698095" y="2113693"/>
                          <a:pt x="5661064" y="2108667"/>
                          <a:pt x="5633884" y="2123767"/>
                        </a:cubicBezTo>
                        <a:cubicBezTo>
                          <a:pt x="5571905" y="2158200"/>
                          <a:pt x="5515897" y="2202425"/>
                          <a:pt x="5456903" y="2241754"/>
                        </a:cubicBezTo>
                        <a:cubicBezTo>
                          <a:pt x="5427406" y="2261419"/>
                          <a:pt x="5393480" y="2275681"/>
                          <a:pt x="5368413" y="2300748"/>
                        </a:cubicBezTo>
                        <a:cubicBezTo>
                          <a:pt x="5338916" y="2330245"/>
                          <a:pt x="5313295" y="2364209"/>
                          <a:pt x="5279923" y="2389238"/>
                        </a:cubicBezTo>
                        <a:cubicBezTo>
                          <a:pt x="5234058" y="2423637"/>
                          <a:pt x="5178304" y="2443330"/>
                          <a:pt x="5132439" y="2477729"/>
                        </a:cubicBezTo>
                        <a:cubicBezTo>
                          <a:pt x="5099067" y="2502758"/>
                          <a:pt x="5077685" y="2541684"/>
                          <a:pt x="5043949" y="2566219"/>
                        </a:cubicBezTo>
                        <a:cubicBezTo>
                          <a:pt x="4968933" y="2620776"/>
                          <a:pt x="4807974" y="2713703"/>
                          <a:pt x="4807974" y="2713703"/>
                        </a:cubicBezTo>
                        <a:cubicBezTo>
                          <a:pt x="4661506" y="2933406"/>
                          <a:pt x="4849752" y="2663570"/>
                          <a:pt x="4660491" y="2890683"/>
                        </a:cubicBezTo>
                        <a:cubicBezTo>
                          <a:pt x="4637796" y="2917917"/>
                          <a:pt x="4624192" y="2951940"/>
                          <a:pt x="4601497" y="2979174"/>
                        </a:cubicBezTo>
                        <a:cubicBezTo>
                          <a:pt x="4574792" y="3011220"/>
                          <a:pt x="4539712" y="3035618"/>
                          <a:pt x="4513007" y="3067664"/>
                        </a:cubicBezTo>
                        <a:cubicBezTo>
                          <a:pt x="4490312" y="3094898"/>
                          <a:pt x="4479080" y="3131087"/>
                          <a:pt x="4454013" y="3156154"/>
                        </a:cubicBezTo>
                        <a:cubicBezTo>
                          <a:pt x="4428946" y="3181221"/>
                          <a:pt x="4395020" y="3195483"/>
                          <a:pt x="4365523" y="3215148"/>
                        </a:cubicBezTo>
                        <a:cubicBezTo>
                          <a:pt x="4318836" y="3285178"/>
                          <a:pt x="4272916" y="3357601"/>
                          <a:pt x="4218039" y="3421625"/>
                        </a:cubicBezTo>
                        <a:cubicBezTo>
                          <a:pt x="4190891" y="3453297"/>
                          <a:pt x="4155159" y="3477188"/>
                          <a:pt x="4129549" y="3510116"/>
                        </a:cubicBezTo>
                        <a:cubicBezTo>
                          <a:pt x="4086020" y="3566082"/>
                          <a:pt x="4050891" y="3628103"/>
                          <a:pt x="4011562" y="3687096"/>
                        </a:cubicBezTo>
                        <a:cubicBezTo>
                          <a:pt x="3991897" y="3716593"/>
                          <a:pt x="3963779" y="3741955"/>
                          <a:pt x="3952568" y="3775587"/>
                        </a:cubicBezTo>
                        <a:cubicBezTo>
                          <a:pt x="3942736" y="3805084"/>
                          <a:pt x="3936976" y="3836267"/>
                          <a:pt x="3923071" y="3864077"/>
                        </a:cubicBezTo>
                        <a:cubicBezTo>
                          <a:pt x="3889728" y="3930763"/>
                          <a:pt x="3778653" y="4056636"/>
                          <a:pt x="3746091" y="4100051"/>
                        </a:cubicBezTo>
                        <a:cubicBezTo>
                          <a:pt x="3724821" y="4128412"/>
                          <a:pt x="3709792" y="4161307"/>
                          <a:pt x="3687097" y="4188541"/>
                        </a:cubicBezTo>
                        <a:cubicBezTo>
                          <a:pt x="3660392" y="4220587"/>
                          <a:pt x="3625312" y="4244986"/>
                          <a:pt x="3598607" y="4277032"/>
                        </a:cubicBezTo>
                        <a:cubicBezTo>
                          <a:pt x="3575912" y="4304266"/>
                          <a:pt x="3564681" y="4340455"/>
                          <a:pt x="3539613" y="4365522"/>
                        </a:cubicBezTo>
                        <a:cubicBezTo>
                          <a:pt x="3504851" y="4400284"/>
                          <a:pt x="3458167" y="4421125"/>
                          <a:pt x="3421626" y="4454012"/>
                        </a:cubicBezTo>
                        <a:cubicBezTo>
                          <a:pt x="3359613" y="4509823"/>
                          <a:pt x="3309792" y="4578875"/>
                          <a:pt x="3244645" y="4630993"/>
                        </a:cubicBezTo>
                        <a:cubicBezTo>
                          <a:pt x="3195484" y="4670322"/>
                          <a:pt x="3141679" y="4704463"/>
                          <a:pt x="3097162" y="4748980"/>
                        </a:cubicBezTo>
                        <a:cubicBezTo>
                          <a:pt x="3072095" y="4774047"/>
                          <a:pt x="3059933" y="4809487"/>
                          <a:pt x="3038168" y="4837470"/>
                        </a:cubicBezTo>
                        <a:cubicBezTo>
                          <a:pt x="2991022" y="4898086"/>
                          <a:pt x="2936759" y="4953017"/>
                          <a:pt x="2890684" y="5014451"/>
                        </a:cubicBezTo>
                        <a:cubicBezTo>
                          <a:pt x="2848143" y="5071172"/>
                          <a:pt x="2797592" y="5125045"/>
                          <a:pt x="2772697" y="5191432"/>
                        </a:cubicBezTo>
                        <a:cubicBezTo>
                          <a:pt x="2743200" y="5270090"/>
                          <a:pt x="2712916" y="5348457"/>
                          <a:pt x="2684207" y="5427406"/>
                        </a:cubicBezTo>
                        <a:cubicBezTo>
                          <a:pt x="2673581" y="5456626"/>
                          <a:pt x="2668615" y="5488086"/>
                          <a:pt x="2654710" y="5515896"/>
                        </a:cubicBezTo>
                        <a:cubicBezTo>
                          <a:pt x="2638856" y="5547604"/>
                          <a:pt x="2611570" y="5572679"/>
                          <a:pt x="2595716" y="5604387"/>
                        </a:cubicBezTo>
                        <a:cubicBezTo>
                          <a:pt x="2572037" y="5651745"/>
                          <a:pt x="2554818" y="5702110"/>
                          <a:pt x="2536723" y="5751870"/>
                        </a:cubicBezTo>
                        <a:cubicBezTo>
                          <a:pt x="2515472" y="5810311"/>
                          <a:pt x="2516576" y="5880293"/>
                          <a:pt x="2477729" y="5928851"/>
                        </a:cubicBezTo>
                        <a:lnTo>
                          <a:pt x="2359742" y="6076335"/>
                        </a:lnTo>
                        <a:cubicBezTo>
                          <a:pt x="2349910" y="6115664"/>
                          <a:pt x="2346214" y="6157060"/>
                          <a:pt x="2330245" y="6194322"/>
                        </a:cubicBezTo>
                        <a:cubicBezTo>
                          <a:pt x="2316280" y="6226906"/>
                          <a:pt x="2288840" y="6252032"/>
                          <a:pt x="2271252" y="6282812"/>
                        </a:cubicBezTo>
                        <a:cubicBezTo>
                          <a:pt x="2249436" y="6320990"/>
                          <a:pt x="2229579" y="6360384"/>
                          <a:pt x="2212258" y="6400800"/>
                        </a:cubicBezTo>
                        <a:cubicBezTo>
                          <a:pt x="2181951" y="6471517"/>
                          <a:pt x="2174646" y="6532444"/>
                          <a:pt x="2153265" y="6607277"/>
                        </a:cubicBezTo>
                        <a:cubicBezTo>
                          <a:pt x="2144723" y="6637173"/>
                          <a:pt x="2136396" y="6667355"/>
                          <a:pt x="2123768" y="6695767"/>
                        </a:cubicBezTo>
                        <a:cubicBezTo>
                          <a:pt x="1987241" y="7002953"/>
                          <a:pt x="2072226" y="6761907"/>
                          <a:pt x="2005781" y="6961238"/>
                        </a:cubicBezTo>
                        <a:cubicBezTo>
                          <a:pt x="2015613" y="7157883"/>
                          <a:pt x="2001825" y="7357146"/>
                          <a:pt x="2035278" y="7551174"/>
                        </a:cubicBezTo>
                        <a:cubicBezTo>
                          <a:pt x="2051731" y="7646603"/>
                          <a:pt x="2118503" y="7726263"/>
                          <a:pt x="2153265" y="7816645"/>
                        </a:cubicBezTo>
                        <a:cubicBezTo>
                          <a:pt x="2167818" y="7854482"/>
                          <a:pt x="2171113" y="7895802"/>
                          <a:pt x="2182762" y="7934632"/>
                        </a:cubicBezTo>
                        <a:cubicBezTo>
                          <a:pt x="2206098" y="8012419"/>
                          <a:pt x="2303979" y="8295055"/>
                          <a:pt x="2330245" y="8347587"/>
                        </a:cubicBezTo>
                        <a:cubicBezTo>
                          <a:pt x="2361953" y="8411003"/>
                          <a:pt x="2425811" y="8457304"/>
                          <a:pt x="2448232" y="8524567"/>
                        </a:cubicBezTo>
                        <a:cubicBezTo>
                          <a:pt x="2498039" y="8673989"/>
                          <a:pt x="2474431" y="8622447"/>
                          <a:pt x="2595716" y="8819535"/>
                        </a:cubicBezTo>
                        <a:cubicBezTo>
                          <a:pt x="2632875" y="8879919"/>
                          <a:pt x="2663568" y="8946381"/>
                          <a:pt x="2713703" y="8996516"/>
                        </a:cubicBezTo>
                        <a:lnTo>
                          <a:pt x="2890684" y="9173496"/>
                        </a:lnTo>
                        <a:cubicBezTo>
                          <a:pt x="2900516" y="9202993"/>
                          <a:pt x="2898195" y="9240001"/>
                          <a:pt x="2920181" y="9261987"/>
                        </a:cubicBezTo>
                        <a:cubicBezTo>
                          <a:pt x="2951273" y="9293079"/>
                          <a:pt x="3000463" y="9298357"/>
                          <a:pt x="3038168" y="9320980"/>
                        </a:cubicBezTo>
                        <a:cubicBezTo>
                          <a:pt x="3098966" y="9357458"/>
                          <a:pt x="3158428" y="9396426"/>
                          <a:pt x="3215149" y="9438967"/>
                        </a:cubicBezTo>
                        <a:cubicBezTo>
                          <a:pt x="3383277" y="9565064"/>
                          <a:pt x="3517623" y="9676817"/>
                          <a:pt x="3746091" y="9733935"/>
                        </a:cubicBezTo>
                        <a:cubicBezTo>
                          <a:pt x="3924406" y="9778514"/>
                          <a:pt x="3825619" y="9750612"/>
                          <a:pt x="4041058" y="9822425"/>
                        </a:cubicBezTo>
                        <a:cubicBezTo>
                          <a:pt x="4070555" y="9851922"/>
                          <a:pt x="4093330" y="9890220"/>
                          <a:pt x="4129549" y="9910916"/>
                        </a:cubicBezTo>
                        <a:cubicBezTo>
                          <a:pt x="4164747" y="9931029"/>
                          <a:pt x="4208476" y="9929562"/>
                          <a:pt x="4247536" y="9940412"/>
                        </a:cubicBezTo>
                        <a:cubicBezTo>
                          <a:pt x="4385473" y="9978728"/>
                          <a:pt x="4524678" y="10013129"/>
                          <a:pt x="4660491" y="10058400"/>
                        </a:cubicBezTo>
                        <a:cubicBezTo>
                          <a:pt x="4702206" y="10072305"/>
                          <a:pt x="4737307" y="10101954"/>
                          <a:pt x="4778478" y="10117393"/>
                        </a:cubicBezTo>
                        <a:cubicBezTo>
                          <a:pt x="4816436" y="10131627"/>
                          <a:pt x="4856891" y="10138096"/>
                          <a:pt x="4896465" y="10146890"/>
                        </a:cubicBezTo>
                        <a:cubicBezTo>
                          <a:pt x="5020150" y="10174376"/>
                          <a:pt x="5092847" y="10184536"/>
                          <a:pt x="5220929" y="10205883"/>
                        </a:cubicBezTo>
                        <a:cubicBezTo>
                          <a:pt x="5337148" y="10283362"/>
                          <a:pt x="5317909" y="10281747"/>
                          <a:pt x="5486400" y="10323870"/>
                        </a:cubicBezTo>
                        <a:cubicBezTo>
                          <a:pt x="5560679" y="10342440"/>
                          <a:pt x="5725513" y="10380444"/>
                          <a:pt x="5781368" y="10412361"/>
                        </a:cubicBezTo>
                        <a:cubicBezTo>
                          <a:pt x="5850194" y="10451690"/>
                          <a:pt x="5915871" y="10497129"/>
                          <a:pt x="5987845" y="10530348"/>
                        </a:cubicBezTo>
                        <a:cubicBezTo>
                          <a:pt x="6044306" y="10556407"/>
                          <a:pt x="6164826" y="10589341"/>
                          <a:pt x="6164826" y="10589341"/>
                        </a:cubicBezTo>
                        <a:cubicBezTo>
                          <a:pt x="6194323" y="10618838"/>
                          <a:pt x="6217942" y="10655723"/>
                          <a:pt x="6253316" y="10677832"/>
                        </a:cubicBezTo>
                        <a:cubicBezTo>
                          <a:pt x="6447890" y="10799441"/>
                          <a:pt x="6381839" y="10658867"/>
                          <a:pt x="6577781" y="10854812"/>
                        </a:cubicBezTo>
                        <a:cubicBezTo>
                          <a:pt x="6607278" y="10884309"/>
                          <a:pt x="6634225" y="10916598"/>
                          <a:pt x="6666271" y="10943303"/>
                        </a:cubicBezTo>
                        <a:cubicBezTo>
                          <a:pt x="6811276" y="11064140"/>
                          <a:pt x="6704037" y="10931684"/>
                          <a:pt x="6843252" y="11090787"/>
                        </a:cubicBezTo>
                        <a:cubicBezTo>
                          <a:pt x="7014913" y="11286971"/>
                          <a:pt x="6891103" y="11191512"/>
                          <a:pt x="7049729" y="11297264"/>
                        </a:cubicBezTo>
                        <a:cubicBezTo>
                          <a:pt x="7260544" y="11613482"/>
                          <a:pt x="6932237" y="11133560"/>
                          <a:pt x="7197213" y="11474245"/>
                        </a:cubicBezTo>
                        <a:cubicBezTo>
                          <a:pt x="7240742" y="11530211"/>
                          <a:pt x="7272659" y="11594504"/>
                          <a:pt x="7315200" y="11651225"/>
                        </a:cubicBezTo>
                        <a:lnTo>
                          <a:pt x="7403691" y="11769212"/>
                        </a:lnTo>
                        <a:cubicBezTo>
                          <a:pt x="7478538" y="11993755"/>
                          <a:pt x="7450488" y="11885216"/>
                          <a:pt x="7492181" y="12093677"/>
                        </a:cubicBezTo>
                        <a:cubicBezTo>
                          <a:pt x="7482349" y="12201832"/>
                          <a:pt x="7494622" y="12314343"/>
                          <a:pt x="7462684" y="12418141"/>
                        </a:cubicBezTo>
                        <a:cubicBezTo>
                          <a:pt x="7452258" y="12452024"/>
                          <a:pt x="7397538" y="12450456"/>
                          <a:pt x="7374194" y="12477135"/>
                        </a:cubicBezTo>
                        <a:cubicBezTo>
                          <a:pt x="7327505" y="12530494"/>
                          <a:pt x="7323470" y="12631695"/>
                          <a:pt x="7256207" y="12654116"/>
                        </a:cubicBezTo>
                        <a:cubicBezTo>
                          <a:pt x="7167717" y="12683613"/>
                          <a:pt x="7068347" y="12690865"/>
                          <a:pt x="6990736" y="12742606"/>
                        </a:cubicBezTo>
                        <a:cubicBezTo>
                          <a:pt x="6961239" y="12762271"/>
                          <a:pt x="6934641" y="12787202"/>
                          <a:pt x="6902245" y="12801600"/>
                        </a:cubicBezTo>
                        <a:cubicBezTo>
                          <a:pt x="6845420" y="12826855"/>
                          <a:pt x="6725265" y="12860593"/>
                          <a:pt x="6725265" y="12860593"/>
                        </a:cubicBezTo>
                        <a:cubicBezTo>
                          <a:pt x="6469626" y="12850761"/>
                          <a:pt x="6213187" y="12853582"/>
                          <a:pt x="5958349" y="12831096"/>
                        </a:cubicBezTo>
                        <a:cubicBezTo>
                          <a:pt x="5877584" y="12823970"/>
                          <a:pt x="5801522" y="12789692"/>
                          <a:pt x="5722374" y="12772103"/>
                        </a:cubicBezTo>
                        <a:cubicBezTo>
                          <a:pt x="5624492" y="12750352"/>
                          <a:pt x="5522531" y="12744817"/>
                          <a:pt x="5427407" y="12713109"/>
                        </a:cubicBezTo>
                        <a:cubicBezTo>
                          <a:pt x="5397910" y="12703277"/>
                          <a:pt x="5369736" y="12687721"/>
                          <a:pt x="5338916" y="12683612"/>
                        </a:cubicBezTo>
                        <a:cubicBezTo>
                          <a:pt x="5221559" y="12667965"/>
                          <a:pt x="5102942" y="12663948"/>
                          <a:pt x="4984955" y="12654116"/>
                        </a:cubicBezTo>
                        <a:cubicBezTo>
                          <a:pt x="4945626" y="12644284"/>
                          <a:pt x="4905948" y="12635756"/>
                          <a:pt x="4866968" y="12624619"/>
                        </a:cubicBezTo>
                        <a:cubicBezTo>
                          <a:pt x="4837072" y="12616077"/>
                          <a:pt x="4809147" y="12600234"/>
                          <a:pt x="4778478" y="12595122"/>
                        </a:cubicBezTo>
                        <a:cubicBezTo>
                          <a:pt x="4728698" y="12586825"/>
                          <a:pt x="4332869" y="12545994"/>
                          <a:pt x="4188542" y="12506632"/>
                        </a:cubicBezTo>
                        <a:cubicBezTo>
                          <a:pt x="4128549" y="12490270"/>
                          <a:pt x="4071890" y="12462720"/>
                          <a:pt x="4011562" y="12447638"/>
                        </a:cubicBezTo>
                        <a:cubicBezTo>
                          <a:pt x="3753084" y="12383018"/>
                          <a:pt x="4016649" y="12452114"/>
                          <a:pt x="3805084" y="12388645"/>
                        </a:cubicBezTo>
                        <a:cubicBezTo>
                          <a:pt x="3736523" y="12368077"/>
                          <a:pt x="3667021" y="12350702"/>
                          <a:pt x="3598607" y="12329651"/>
                        </a:cubicBezTo>
                        <a:cubicBezTo>
                          <a:pt x="3539172" y="12311363"/>
                          <a:pt x="3480620" y="12290322"/>
                          <a:pt x="3421626" y="12270658"/>
                        </a:cubicBezTo>
                        <a:cubicBezTo>
                          <a:pt x="3392129" y="12260826"/>
                          <a:pt x="3360946" y="12255066"/>
                          <a:pt x="3333136" y="12241161"/>
                        </a:cubicBezTo>
                        <a:cubicBezTo>
                          <a:pt x="3274142" y="12211664"/>
                          <a:pt x="3213812" y="12184702"/>
                          <a:pt x="3156155" y="12152670"/>
                        </a:cubicBezTo>
                        <a:cubicBezTo>
                          <a:pt x="3125166" y="12135454"/>
                          <a:pt x="3100249" y="12107642"/>
                          <a:pt x="3067665" y="12093677"/>
                        </a:cubicBezTo>
                        <a:cubicBezTo>
                          <a:pt x="3030403" y="12077708"/>
                          <a:pt x="2989007" y="12074012"/>
                          <a:pt x="2949678" y="12064180"/>
                        </a:cubicBezTo>
                        <a:cubicBezTo>
                          <a:pt x="2860809" y="12004935"/>
                          <a:pt x="2847984" y="11991101"/>
                          <a:pt x="2743200" y="11946193"/>
                        </a:cubicBezTo>
                        <a:cubicBezTo>
                          <a:pt x="2714622" y="11933945"/>
                          <a:pt x="2683288" y="11928944"/>
                          <a:pt x="2654710" y="11916696"/>
                        </a:cubicBezTo>
                        <a:cubicBezTo>
                          <a:pt x="2536709" y="11866124"/>
                          <a:pt x="2399026" y="11775737"/>
                          <a:pt x="2300749" y="11710219"/>
                        </a:cubicBezTo>
                        <a:lnTo>
                          <a:pt x="2035278" y="11533238"/>
                        </a:lnTo>
                        <a:cubicBezTo>
                          <a:pt x="2005781" y="11513573"/>
                          <a:pt x="1975148" y="11495516"/>
                          <a:pt x="1946787" y="11474245"/>
                        </a:cubicBezTo>
                        <a:cubicBezTo>
                          <a:pt x="1892939" y="11433859"/>
                          <a:pt x="1695399" y="11282293"/>
                          <a:pt x="1651820" y="11267767"/>
                        </a:cubicBezTo>
                        <a:lnTo>
                          <a:pt x="1563329" y="11238270"/>
                        </a:lnTo>
                        <a:cubicBezTo>
                          <a:pt x="1494503" y="11179277"/>
                          <a:pt x="1423461" y="11122775"/>
                          <a:pt x="1356852" y="11061290"/>
                        </a:cubicBezTo>
                        <a:cubicBezTo>
                          <a:pt x="1094189" y="10818832"/>
                          <a:pt x="1275045" y="10947758"/>
                          <a:pt x="1091381" y="10825316"/>
                        </a:cubicBezTo>
                        <a:cubicBezTo>
                          <a:pt x="1061884" y="10776155"/>
                          <a:pt x="1030734" y="10727949"/>
                          <a:pt x="1002891" y="10677832"/>
                        </a:cubicBezTo>
                        <a:cubicBezTo>
                          <a:pt x="981537" y="10639394"/>
                          <a:pt x="967202" y="10597133"/>
                          <a:pt x="943897" y="10559845"/>
                        </a:cubicBezTo>
                        <a:cubicBezTo>
                          <a:pt x="917842" y="10518156"/>
                          <a:pt x="884904" y="10481187"/>
                          <a:pt x="855407" y="10441858"/>
                        </a:cubicBezTo>
                        <a:cubicBezTo>
                          <a:pt x="845575" y="10412361"/>
                          <a:pt x="843157" y="10379238"/>
                          <a:pt x="825910" y="10353367"/>
                        </a:cubicBezTo>
                        <a:cubicBezTo>
                          <a:pt x="662998" y="10108998"/>
                          <a:pt x="802503" y="10410754"/>
                          <a:pt x="678426" y="10176387"/>
                        </a:cubicBezTo>
                        <a:cubicBezTo>
                          <a:pt x="606418" y="10040373"/>
                          <a:pt x="520616" y="9909434"/>
                          <a:pt x="471949" y="9763432"/>
                        </a:cubicBezTo>
                        <a:cubicBezTo>
                          <a:pt x="462117" y="9733935"/>
                          <a:pt x="459699" y="9700812"/>
                          <a:pt x="442452" y="9674941"/>
                        </a:cubicBezTo>
                        <a:cubicBezTo>
                          <a:pt x="419313" y="9640232"/>
                          <a:pt x="383459" y="9615948"/>
                          <a:pt x="353962" y="9586451"/>
                        </a:cubicBezTo>
                        <a:cubicBezTo>
                          <a:pt x="344130" y="9547122"/>
                          <a:pt x="336387" y="9507211"/>
                          <a:pt x="324465" y="9468464"/>
                        </a:cubicBezTo>
                        <a:cubicBezTo>
                          <a:pt x="297033" y="9379312"/>
                          <a:pt x="254267" y="9294459"/>
                          <a:pt x="235974" y="9202993"/>
                        </a:cubicBezTo>
                        <a:cubicBezTo>
                          <a:pt x="211405" y="9080146"/>
                          <a:pt x="208225" y="9052081"/>
                          <a:pt x="176981" y="8937522"/>
                        </a:cubicBezTo>
                        <a:cubicBezTo>
                          <a:pt x="71799" y="8551857"/>
                          <a:pt x="155199" y="8879895"/>
                          <a:pt x="88491" y="8613058"/>
                        </a:cubicBezTo>
                        <a:cubicBezTo>
                          <a:pt x="78659" y="8495071"/>
                          <a:pt x="72828" y="8376681"/>
                          <a:pt x="58994" y="8259096"/>
                        </a:cubicBezTo>
                        <a:cubicBezTo>
                          <a:pt x="53136" y="8209304"/>
                          <a:pt x="37739" y="8161065"/>
                          <a:pt x="29497" y="8111612"/>
                        </a:cubicBezTo>
                        <a:cubicBezTo>
                          <a:pt x="18067" y="8043034"/>
                          <a:pt x="9832" y="7973961"/>
                          <a:pt x="0" y="7905135"/>
                        </a:cubicBezTo>
                        <a:cubicBezTo>
                          <a:pt x="9832" y="7157883"/>
                          <a:pt x="10820" y="6410463"/>
                          <a:pt x="29497" y="5663380"/>
                        </a:cubicBezTo>
                        <a:cubicBezTo>
                          <a:pt x="30510" y="5622853"/>
                          <a:pt x="52329" y="5585381"/>
                          <a:pt x="58994" y="5545393"/>
                        </a:cubicBezTo>
                        <a:cubicBezTo>
                          <a:pt x="72026" y="5467201"/>
                          <a:pt x="76438" y="5387767"/>
                          <a:pt x="88491" y="5309419"/>
                        </a:cubicBezTo>
                        <a:cubicBezTo>
                          <a:pt x="110734" y="5164839"/>
                          <a:pt x="118121" y="5176080"/>
                          <a:pt x="147484" y="5043948"/>
                        </a:cubicBezTo>
                        <a:cubicBezTo>
                          <a:pt x="158360" y="4995007"/>
                          <a:pt x="168739" y="4945917"/>
                          <a:pt x="176981" y="4896464"/>
                        </a:cubicBezTo>
                        <a:cubicBezTo>
                          <a:pt x="188411" y="4827886"/>
                          <a:pt x="197289" y="4758902"/>
                          <a:pt x="206478" y="4689987"/>
                        </a:cubicBezTo>
                        <a:cubicBezTo>
                          <a:pt x="216955" y="4611412"/>
                          <a:pt x="221794" y="4532004"/>
                          <a:pt x="235974" y="4454012"/>
                        </a:cubicBezTo>
                        <a:cubicBezTo>
                          <a:pt x="241536" y="4423421"/>
                          <a:pt x="255639" y="4395019"/>
                          <a:pt x="265471" y="4365522"/>
                        </a:cubicBezTo>
                        <a:cubicBezTo>
                          <a:pt x="275303" y="4296696"/>
                          <a:pt x="285976" y="4227985"/>
                          <a:pt x="294968" y="4159045"/>
                        </a:cubicBezTo>
                        <a:cubicBezTo>
                          <a:pt x="315474" y="4001836"/>
                          <a:pt x="303827" y="3837501"/>
                          <a:pt x="353962" y="3687096"/>
                        </a:cubicBezTo>
                        <a:cubicBezTo>
                          <a:pt x="373626" y="3628103"/>
                          <a:pt x="378461" y="3561857"/>
                          <a:pt x="412955" y="3510116"/>
                        </a:cubicBezTo>
                        <a:lnTo>
                          <a:pt x="530942" y="3333135"/>
                        </a:lnTo>
                        <a:cubicBezTo>
                          <a:pt x="609599" y="3215149"/>
                          <a:pt x="560441" y="3264309"/>
                          <a:pt x="678426" y="3185651"/>
                        </a:cubicBezTo>
                        <a:cubicBezTo>
                          <a:pt x="752567" y="2963229"/>
                          <a:pt x="643932" y="3228768"/>
                          <a:pt x="796413" y="3038167"/>
                        </a:cubicBezTo>
                        <a:cubicBezTo>
                          <a:pt x="815836" y="3013888"/>
                          <a:pt x="806487" y="2973956"/>
                          <a:pt x="825910" y="2949677"/>
                        </a:cubicBezTo>
                        <a:cubicBezTo>
                          <a:pt x="848056" y="2921995"/>
                          <a:pt x="886718" y="2912829"/>
                          <a:pt x="914400" y="2890683"/>
                        </a:cubicBezTo>
                        <a:cubicBezTo>
                          <a:pt x="1286264" y="2593192"/>
                          <a:pt x="958201" y="2822154"/>
                          <a:pt x="1297858" y="2595716"/>
                        </a:cubicBezTo>
                        <a:cubicBezTo>
                          <a:pt x="1327355" y="2576051"/>
                          <a:pt x="1352717" y="2547933"/>
                          <a:pt x="1386349" y="2536722"/>
                        </a:cubicBezTo>
                        <a:cubicBezTo>
                          <a:pt x="1415846" y="2526890"/>
                          <a:pt x="1447029" y="2521130"/>
                          <a:pt x="1474839" y="2507225"/>
                        </a:cubicBezTo>
                        <a:cubicBezTo>
                          <a:pt x="1506547" y="2491371"/>
                          <a:pt x="1534482" y="2468837"/>
                          <a:pt x="1563329" y="2448232"/>
                        </a:cubicBezTo>
                        <a:cubicBezTo>
                          <a:pt x="1603333" y="2419657"/>
                          <a:pt x="1637345" y="2381727"/>
                          <a:pt x="1681316" y="2359741"/>
                        </a:cubicBezTo>
                        <a:cubicBezTo>
                          <a:pt x="1736936" y="2331931"/>
                          <a:pt x="1858297" y="2300748"/>
                          <a:pt x="1858297" y="2300748"/>
                        </a:cubicBezTo>
                        <a:cubicBezTo>
                          <a:pt x="1887794" y="2271251"/>
                          <a:pt x="1912078" y="2235397"/>
                          <a:pt x="1946787" y="2212258"/>
                        </a:cubicBezTo>
                        <a:cubicBezTo>
                          <a:pt x="1972658" y="2195011"/>
                          <a:pt x="2013292" y="2204747"/>
                          <a:pt x="2035278" y="2182761"/>
                        </a:cubicBezTo>
                        <a:cubicBezTo>
                          <a:pt x="2057264" y="2160775"/>
                          <a:pt x="2045351" y="2118549"/>
                          <a:pt x="2064774" y="2094270"/>
                        </a:cubicBezTo>
                        <a:cubicBezTo>
                          <a:pt x="2086920" y="2066588"/>
                          <a:pt x="2126031" y="2057972"/>
                          <a:pt x="2153265" y="2035277"/>
                        </a:cubicBezTo>
                        <a:cubicBezTo>
                          <a:pt x="2380394" y="1846004"/>
                          <a:pt x="2110529" y="2034272"/>
                          <a:pt x="2330245" y="1887793"/>
                        </a:cubicBezTo>
                        <a:cubicBezTo>
                          <a:pt x="2349910" y="1858296"/>
                          <a:pt x="2362560" y="1822647"/>
                          <a:pt x="2389239" y="1799303"/>
                        </a:cubicBezTo>
                        <a:cubicBezTo>
                          <a:pt x="2442598" y="1752614"/>
                          <a:pt x="2566220" y="1681316"/>
                          <a:pt x="2566220" y="1681316"/>
                        </a:cubicBezTo>
                        <a:cubicBezTo>
                          <a:pt x="2687781" y="1498972"/>
                          <a:pt x="2552813" y="1676845"/>
                          <a:pt x="2713703" y="1533832"/>
                        </a:cubicBezTo>
                        <a:cubicBezTo>
                          <a:pt x="3016775" y="1264435"/>
                          <a:pt x="2778340" y="1431747"/>
                          <a:pt x="2979174" y="1297858"/>
                        </a:cubicBezTo>
                        <a:cubicBezTo>
                          <a:pt x="3110206" y="1123149"/>
                          <a:pt x="3026760" y="1207140"/>
                          <a:pt x="3244645" y="1061883"/>
                        </a:cubicBezTo>
                        <a:lnTo>
                          <a:pt x="3244645" y="1061883"/>
                        </a:lnTo>
                        <a:cubicBezTo>
                          <a:pt x="3355122" y="951408"/>
                          <a:pt x="3293562" y="986585"/>
                          <a:pt x="3421626" y="943896"/>
                        </a:cubicBezTo>
                        <a:cubicBezTo>
                          <a:pt x="3485536" y="752168"/>
                          <a:pt x="3392130" y="953727"/>
                          <a:pt x="3628103" y="796412"/>
                        </a:cubicBezTo>
                        <a:cubicBezTo>
                          <a:pt x="3687097" y="757083"/>
                          <a:pt x="3737821" y="700846"/>
                          <a:pt x="3805084" y="678425"/>
                        </a:cubicBezTo>
                        <a:lnTo>
                          <a:pt x="3982065" y="619432"/>
                        </a:lnTo>
                        <a:cubicBezTo>
                          <a:pt x="4070754" y="589869"/>
                          <a:pt x="4082804" y="594475"/>
                          <a:pt x="4159045" y="530941"/>
                        </a:cubicBezTo>
                        <a:cubicBezTo>
                          <a:pt x="4191091" y="504236"/>
                          <a:pt x="4218039" y="471948"/>
                          <a:pt x="4247536" y="442451"/>
                        </a:cubicBezTo>
                        <a:cubicBezTo>
                          <a:pt x="4283984" y="333103"/>
                          <a:pt x="4249222" y="367866"/>
                          <a:pt x="4336026" y="324464"/>
                        </a:cubicBezTo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9000">
                        <a:schemeClr val="accent1">
                          <a:lumMod val="45000"/>
                          <a:lumOff val="55000"/>
                        </a:schemeClr>
                      </a:gs>
                      <a:gs pos="73000">
                        <a:schemeClr val="accent1">
                          <a:lumMod val="45000"/>
                          <a:lumOff val="55000"/>
                        </a:schemeClr>
                      </a:gs>
                      <a:gs pos="91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108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/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F018BA48-3D12-497B-A4CB-EFB8C62590AD}"/>
                      </a:ext>
                    </a:extLst>
                  </p:cNvPr>
                  <p:cNvSpPr txBox="1"/>
                  <p:nvPr/>
                </p:nvSpPr>
                <p:spPr>
                  <a:xfrm>
                    <a:off x="4090782" y="9209461"/>
                    <a:ext cx="81233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000" b="1" dirty="0"/>
                      <a:t>H</a:t>
                    </a:r>
                  </a:p>
                </p:txBody>
              </p:sp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B273F0D4-0800-4A5F-AB21-A38554327BE3}"/>
                      </a:ext>
                    </a:extLst>
                  </p:cNvPr>
                  <p:cNvSpPr txBox="1"/>
                  <p:nvPr/>
                </p:nvSpPr>
                <p:spPr>
                  <a:xfrm>
                    <a:off x="4859167" y="5892324"/>
                    <a:ext cx="81233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000" b="1" dirty="0"/>
                      <a:t>H</a:t>
                    </a:r>
                  </a:p>
                </p:txBody>
              </p:sp>
              <p:sp>
                <p:nvSpPr>
                  <p:cNvPr id="154" name="TextBox 153">
                    <a:extLst>
                      <a:ext uri="{FF2B5EF4-FFF2-40B4-BE49-F238E27FC236}">
                        <a16:creationId xmlns:a16="http://schemas.microsoft.com/office/drawing/2014/main" id="{802F38C6-3FEC-401C-9812-67E484A9C791}"/>
                      </a:ext>
                    </a:extLst>
                  </p:cNvPr>
                  <p:cNvSpPr txBox="1"/>
                  <p:nvPr/>
                </p:nvSpPr>
                <p:spPr>
                  <a:xfrm>
                    <a:off x="4453000" y="6858799"/>
                    <a:ext cx="81233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000" b="1" dirty="0"/>
                      <a:t>U</a:t>
                    </a:r>
                  </a:p>
                </p:txBody>
              </p:sp>
            </p:grp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B6A573F2-E498-4EF8-B9DB-694498CCDE21}"/>
                    </a:ext>
                  </a:extLst>
                </p:cNvPr>
                <p:cNvSpPr txBox="1"/>
                <p:nvPr/>
              </p:nvSpPr>
              <p:spPr>
                <a:xfrm>
                  <a:off x="4984182" y="11553068"/>
                  <a:ext cx="81233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/>
                    <a:t>Y</a:t>
                  </a: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D41DF22F-1CA2-4274-8C00-B261E9E12134}"/>
                  </a:ext>
                </a:extLst>
              </p:cNvPr>
              <p:cNvSpPr txBox="1"/>
              <p:nvPr/>
            </p:nvSpPr>
            <p:spPr>
              <a:xfrm>
                <a:off x="22976771" y="10696888"/>
                <a:ext cx="8123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O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EB54F2D-6C8B-4252-B2B1-9914BDD3A84C}"/>
                  </a:ext>
                </a:extLst>
              </p:cNvPr>
              <p:cNvSpPr txBox="1"/>
              <p:nvPr/>
            </p:nvSpPr>
            <p:spPr>
              <a:xfrm>
                <a:off x="23139626" y="8485989"/>
                <a:ext cx="82878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M</a:t>
                </a:r>
                <a:r>
                  <a:rPr lang="en-US" sz="3200" b="1" baseline="30000" dirty="0"/>
                  <a:t>2+</a:t>
                </a:r>
                <a:endParaRPr lang="en-US" sz="3200" b="1" dirty="0"/>
              </a:p>
            </p:txBody>
          </p: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8F8DAEB3-3D3D-4FAD-9680-308471C23E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76145" y="9719742"/>
                <a:ext cx="1083916" cy="1070743"/>
              </a:xfrm>
              <a:prstGeom prst="straightConnector1">
                <a:avLst/>
              </a:prstGeom>
              <a:ln w="25400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ED62BFE7-D33B-4CAC-8B7C-758A2C930163}"/>
                  </a:ext>
                </a:extLst>
              </p:cNvPr>
              <p:cNvSpPr txBox="1"/>
              <p:nvPr/>
            </p:nvSpPr>
            <p:spPr>
              <a:xfrm>
                <a:off x="25394014" y="7221264"/>
                <a:ext cx="18371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base</a:t>
                </a: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169EEEE6-01FF-4095-8722-0039F2F61C0C}"/>
                  </a:ext>
                </a:extLst>
              </p:cNvPr>
              <p:cNvSpPr txBox="1"/>
              <p:nvPr/>
            </p:nvSpPr>
            <p:spPr>
              <a:xfrm>
                <a:off x="24995734" y="8173091"/>
                <a:ext cx="18371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3’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4E2AD6A-5EBB-46DC-BDD5-A943F45908B3}"/>
                  </a:ext>
                </a:extLst>
              </p:cNvPr>
              <p:cNvSpPr txBox="1"/>
              <p:nvPr/>
            </p:nvSpPr>
            <p:spPr>
              <a:xfrm>
                <a:off x="25073677" y="9258319"/>
                <a:ext cx="18371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5’</a:t>
                </a: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B90C674-A1D9-4A2F-9A8C-19D0934A7E88}"/>
                </a:ext>
              </a:extLst>
            </p:cNvPr>
            <p:cNvSpPr txBox="1"/>
            <p:nvPr/>
          </p:nvSpPr>
          <p:spPr>
            <a:xfrm>
              <a:off x="25130750" y="9342112"/>
              <a:ext cx="18371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0A427F-3D21-41CA-8E6A-F96857E46BE0}"/>
              </a:ext>
            </a:extLst>
          </p:cNvPr>
          <p:cNvGrpSpPr/>
          <p:nvPr/>
        </p:nvGrpSpPr>
        <p:grpSpPr>
          <a:xfrm>
            <a:off x="3485745" y="15708738"/>
            <a:ext cx="7367631" cy="9626314"/>
            <a:chOff x="4087259" y="4467112"/>
            <a:chExt cx="7367631" cy="854846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5DE380F-4E87-436A-A917-6A6146FE9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91024" y="5139540"/>
              <a:ext cx="2469427" cy="6707088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78AD4B4-2B41-4EE8-BAA4-B54FD3760BC0}"/>
                </a:ext>
              </a:extLst>
            </p:cNvPr>
            <p:cNvSpPr txBox="1"/>
            <p:nvPr/>
          </p:nvSpPr>
          <p:spPr>
            <a:xfrm>
              <a:off x="9087214" y="6687864"/>
              <a:ext cx="1837190" cy="519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6E9F417-1DCB-4AB1-BDD5-66550CE5796C}"/>
                </a:ext>
              </a:extLst>
            </p:cNvPr>
            <p:cNvSpPr txBox="1"/>
            <p:nvPr/>
          </p:nvSpPr>
          <p:spPr>
            <a:xfrm>
              <a:off x="8797956" y="8605886"/>
              <a:ext cx="812334" cy="519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baseline="30000" dirty="0"/>
                <a:t>-</a:t>
              </a:r>
              <a:endParaRPr lang="en-US" sz="3200" b="1" dirty="0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ED80AC0-7017-4659-A2EE-1819F47AB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4170479" y="8455916"/>
              <a:ext cx="2268421" cy="175287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B8948E4-DC15-4F51-A280-E3027B8F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424825">
              <a:off x="4479257" y="5902022"/>
              <a:ext cx="2268421" cy="175287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9C05B0A-A434-4F33-8F78-3F70D1E60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460871">
              <a:off x="4652942" y="7051625"/>
              <a:ext cx="1654919" cy="1205039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B7E1BB2-E704-47C1-9F7F-2C19E83DF7C8}"/>
                </a:ext>
              </a:extLst>
            </p:cNvPr>
            <p:cNvCxnSpPr/>
            <p:nvPr/>
          </p:nvCxnSpPr>
          <p:spPr>
            <a:xfrm>
              <a:off x="6254809" y="7251537"/>
              <a:ext cx="454913" cy="60368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7AA2BDB-2C69-4BC7-B97F-18546A6E3B84}"/>
                </a:ext>
              </a:extLst>
            </p:cNvPr>
            <p:cNvCxnSpPr>
              <a:cxnSpLocks/>
            </p:cNvCxnSpPr>
            <p:nvPr/>
          </p:nvCxnSpPr>
          <p:spPr>
            <a:xfrm>
              <a:off x="6167526" y="7984397"/>
              <a:ext cx="511643" cy="70009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F3D7BE8-B8C8-4FA0-81DE-B5BC163434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6291" y="8353403"/>
              <a:ext cx="684466" cy="51723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B26D46A-70E0-46ED-A49F-4479ECA5B76D}"/>
                </a:ext>
              </a:extLst>
            </p:cNvPr>
            <p:cNvSpPr txBox="1"/>
            <p:nvPr/>
          </p:nvSpPr>
          <p:spPr>
            <a:xfrm>
              <a:off x="8873741" y="11949121"/>
              <a:ext cx="1837190" cy="628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ssDNA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4415F25-707D-476A-AF4C-24611D32DDE3}"/>
                </a:ext>
              </a:extLst>
            </p:cNvPr>
            <p:cNvSpPr txBox="1"/>
            <p:nvPr/>
          </p:nvSpPr>
          <p:spPr>
            <a:xfrm>
              <a:off x="9617700" y="9627862"/>
              <a:ext cx="1837190" cy="519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F975B3C-8BDC-49B0-9168-45734F285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859873">
              <a:off x="5121375" y="10556057"/>
              <a:ext cx="1686805" cy="1097242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7740DBE-820B-4B1D-879F-F6D3EE131E1D}"/>
                </a:ext>
              </a:extLst>
            </p:cNvPr>
            <p:cNvGrpSpPr/>
            <p:nvPr/>
          </p:nvGrpSpPr>
          <p:grpSpPr>
            <a:xfrm>
              <a:off x="4087259" y="5368140"/>
              <a:ext cx="1788652" cy="7647439"/>
              <a:chOff x="4087259" y="5368140"/>
              <a:chExt cx="1788652" cy="764743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47C08FF-6B12-4E1A-A519-279980DAA6B0}"/>
                  </a:ext>
                </a:extLst>
              </p:cNvPr>
              <p:cNvGrpSpPr/>
              <p:nvPr/>
            </p:nvGrpSpPr>
            <p:grpSpPr>
              <a:xfrm>
                <a:off x="4087259" y="5368140"/>
                <a:ext cx="1788652" cy="7647439"/>
                <a:chOff x="4087259" y="5368140"/>
                <a:chExt cx="1788652" cy="7647439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9306F347-CC71-4E56-A3D6-2958C15362E4}"/>
                    </a:ext>
                  </a:extLst>
                </p:cNvPr>
                <p:cNvSpPr/>
                <p:nvPr/>
              </p:nvSpPr>
              <p:spPr>
                <a:xfrm>
                  <a:off x="4087259" y="5368140"/>
                  <a:ext cx="1788652" cy="7647439"/>
                </a:xfrm>
                <a:custGeom>
                  <a:avLst/>
                  <a:gdLst>
                    <a:gd name="connsiteX0" fmla="*/ 4129549 w 7492181"/>
                    <a:gd name="connsiteY0" fmla="*/ 383458 h 12860593"/>
                    <a:gd name="connsiteX1" fmla="*/ 4129549 w 7492181"/>
                    <a:gd name="connsiteY1" fmla="*/ 383458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  <a:gd name="connsiteX0" fmla="*/ 4129549 w 7492181"/>
                    <a:gd name="connsiteY0" fmla="*/ 383458 h 12860593"/>
                    <a:gd name="connsiteX1" fmla="*/ 4319330 w 7492181"/>
                    <a:gd name="connsiteY1" fmla="*/ 374831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  <a:gd name="connsiteX0" fmla="*/ 4276198 w 7492181"/>
                    <a:gd name="connsiteY0" fmla="*/ 426590 h 12860593"/>
                    <a:gd name="connsiteX1" fmla="*/ 4319330 w 7492181"/>
                    <a:gd name="connsiteY1" fmla="*/ 374831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</a:cxnLst>
                  <a:rect l="l" t="t" r="r" b="b"/>
                  <a:pathLst>
                    <a:path w="7492181" h="12860593">
                      <a:moveTo>
                        <a:pt x="4276198" y="426590"/>
                      </a:moveTo>
                      <a:lnTo>
                        <a:pt x="4319330" y="374831"/>
                      </a:lnTo>
                      <a:cubicBezTo>
                        <a:pt x="4833708" y="181938"/>
                        <a:pt x="4485643" y="298445"/>
                        <a:pt x="4572000" y="265470"/>
                      </a:cubicBezTo>
                      <a:cubicBezTo>
                        <a:pt x="4658357" y="232495"/>
                        <a:pt x="4601430" y="235990"/>
                        <a:pt x="4837471" y="176980"/>
                      </a:cubicBezTo>
                      <a:cubicBezTo>
                        <a:pt x="5140894" y="101125"/>
                        <a:pt x="4993181" y="129453"/>
                        <a:pt x="5279923" y="88490"/>
                      </a:cubicBezTo>
                      <a:cubicBezTo>
                        <a:pt x="5513641" y="10583"/>
                        <a:pt x="5395565" y="39719"/>
                        <a:pt x="5633884" y="0"/>
                      </a:cubicBezTo>
                      <a:cubicBezTo>
                        <a:pt x="5899355" y="9832"/>
                        <a:pt x="6165735" y="5445"/>
                        <a:pt x="6430297" y="29496"/>
                      </a:cubicBezTo>
                      <a:cubicBezTo>
                        <a:pt x="6492226" y="35126"/>
                        <a:pt x="6548284" y="68825"/>
                        <a:pt x="6607278" y="88490"/>
                      </a:cubicBezTo>
                      <a:lnTo>
                        <a:pt x="6695768" y="117987"/>
                      </a:lnTo>
                      <a:cubicBezTo>
                        <a:pt x="6715433" y="176980"/>
                        <a:pt x="6720269" y="243226"/>
                        <a:pt x="6754762" y="294967"/>
                      </a:cubicBezTo>
                      <a:cubicBezTo>
                        <a:pt x="6774426" y="324464"/>
                        <a:pt x="6797901" y="351750"/>
                        <a:pt x="6813755" y="383458"/>
                      </a:cubicBezTo>
                      <a:cubicBezTo>
                        <a:pt x="6827660" y="411268"/>
                        <a:pt x="6831004" y="443370"/>
                        <a:pt x="6843252" y="471948"/>
                      </a:cubicBezTo>
                      <a:cubicBezTo>
                        <a:pt x="6860573" y="512364"/>
                        <a:pt x="6882581" y="550606"/>
                        <a:pt x="6902245" y="589935"/>
                      </a:cubicBezTo>
                      <a:cubicBezTo>
                        <a:pt x="6892413" y="678425"/>
                        <a:pt x="6894343" y="769029"/>
                        <a:pt x="6872749" y="855406"/>
                      </a:cubicBezTo>
                      <a:cubicBezTo>
                        <a:pt x="6864151" y="889798"/>
                        <a:pt x="6829609" y="912188"/>
                        <a:pt x="6813755" y="943896"/>
                      </a:cubicBezTo>
                      <a:cubicBezTo>
                        <a:pt x="6765775" y="1039856"/>
                        <a:pt x="6809797" y="1036345"/>
                        <a:pt x="6725265" y="1120877"/>
                      </a:cubicBezTo>
                      <a:cubicBezTo>
                        <a:pt x="6700197" y="1145944"/>
                        <a:pt x="6666271" y="1160206"/>
                        <a:pt x="6636774" y="1179870"/>
                      </a:cubicBezTo>
                      <a:cubicBezTo>
                        <a:pt x="6570219" y="1379540"/>
                        <a:pt x="6664002" y="1176846"/>
                        <a:pt x="6518787" y="1297858"/>
                      </a:cubicBezTo>
                      <a:cubicBezTo>
                        <a:pt x="6481020" y="1329330"/>
                        <a:pt x="6465059" y="1381083"/>
                        <a:pt x="6430297" y="1415845"/>
                      </a:cubicBezTo>
                      <a:cubicBezTo>
                        <a:pt x="6405230" y="1440912"/>
                        <a:pt x="6371304" y="1455174"/>
                        <a:pt x="6341807" y="1474838"/>
                      </a:cubicBezTo>
                      <a:cubicBezTo>
                        <a:pt x="6317816" y="1546810"/>
                        <a:pt x="6310497" y="1594638"/>
                        <a:pt x="6253316" y="1651819"/>
                      </a:cubicBezTo>
                      <a:cubicBezTo>
                        <a:pt x="6208798" y="1696336"/>
                        <a:pt x="6150349" y="1725289"/>
                        <a:pt x="6105832" y="1769806"/>
                      </a:cubicBezTo>
                      <a:cubicBezTo>
                        <a:pt x="6080765" y="1794873"/>
                        <a:pt x="6074521" y="1836150"/>
                        <a:pt x="6046839" y="1858296"/>
                      </a:cubicBezTo>
                      <a:cubicBezTo>
                        <a:pt x="6022560" y="1877719"/>
                        <a:pt x="5985529" y="1872693"/>
                        <a:pt x="5958349" y="1887793"/>
                      </a:cubicBezTo>
                      <a:cubicBezTo>
                        <a:pt x="5896370" y="1922226"/>
                        <a:pt x="5781368" y="2005780"/>
                        <a:pt x="5781368" y="2005780"/>
                      </a:cubicBezTo>
                      <a:cubicBezTo>
                        <a:pt x="5761703" y="2035277"/>
                        <a:pt x="5750056" y="2072124"/>
                        <a:pt x="5722374" y="2094270"/>
                      </a:cubicBezTo>
                      <a:cubicBezTo>
                        <a:pt x="5698095" y="2113693"/>
                        <a:pt x="5661064" y="2108667"/>
                        <a:pt x="5633884" y="2123767"/>
                      </a:cubicBezTo>
                      <a:cubicBezTo>
                        <a:pt x="5571905" y="2158200"/>
                        <a:pt x="5515897" y="2202425"/>
                        <a:pt x="5456903" y="2241754"/>
                      </a:cubicBezTo>
                      <a:cubicBezTo>
                        <a:pt x="5427406" y="2261419"/>
                        <a:pt x="5393480" y="2275681"/>
                        <a:pt x="5368413" y="2300748"/>
                      </a:cubicBezTo>
                      <a:cubicBezTo>
                        <a:pt x="5338916" y="2330245"/>
                        <a:pt x="5313295" y="2364209"/>
                        <a:pt x="5279923" y="2389238"/>
                      </a:cubicBezTo>
                      <a:cubicBezTo>
                        <a:pt x="5234058" y="2423637"/>
                        <a:pt x="5178304" y="2443330"/>
                        <a:pt x="5132439" y="2477729"/>
                      </a:cubicBezTo>
                      <a:cubicBezTo>
                        <a:pt x="5099067" y="2502758"/>
                        <a:pt x="5077685" y="2541684"/>
                        <a:pt x="5043949" y="2566219"/>
                      </a:cubicBezTo>
                      <a:cubicBezTo>
                        <a:pt x="4968933" y="2620776"/>
                        <a:pt x="4807974" y="2713703"/>
                        <a:pt x="4807974" y="2713703"/>
                      </a:cubicBezTo>
                      <a:cubicBezTo>
                        <a:pt x="4661506" y="2933406"/>
                        <a:pt x="4849752" y="2663570"/>
                        <a:pt x="4660491" y="2890683"/>
                      </a:cubicBezTo>
                      <a:cubicBezTo>
                        <a:pt x="4637796" y="2917917"/>
                        <a:pt x="4624192" y="2951940"/>
                        <a:pt x="4601497" y="2979174"/>
                      </a:cubicBezTo>
                      <a:cubicBezTo>
                        <a:pt x="4574792" y="3011220"/>
                        <a:pt x="4539712" y="3035618"/>
                        <a:pt x="4513007" y="3067664"/>
                      </a:cubicBezTo>
                      <a:cubicBezTo>
                        <a:pt x="4490312" y="3094898"/>
                        <a:pt x="4479080" y="3131087"/>
                        <a:pt x="4454013" y="3156154"/>
                      </a:cubicBezTo>
                      <a:cubicBezTo>
                        <a:pt x="4428946" y="3181221"/>
                        <a:pt x="4395020" y="3195483"/>
                        <a:pt x="4365523" y="3215148"/>
                      </a:cubicBezTo>
                      <a:cubicBezTo>
                        <a:pt x="4318836" y="3285178"/>
                        <a:pt x="4272916" y="3357601"/>
                        <a:pt x="4218039" y="3421625"/>
                      </a:cubicBezTo>
                      <a:cubicBezTo>
                        <a:pt x="4190891" y="3453297"/>
                        <a:pt x="4155159" y="3477188"/>
                        <a:pt x="4129549" y="3510116"/>
                      </a:cubicBezTo>
                      <a:cubicBezTo>
                        <a:pt x="4086020" y="3566082"/>
                        <a:pt x="4050891" y="3628103"/>
                        <a:pt x="4011562" y="3687096"/>
                      </a:cubicBezTo>
                      <a:cubicBezTo>
                        <a:pt x="3991897" y="3716593"/>
                        <a:pt x="3963779" y="3741955"/>
                        <a:pt x="3952568" y="3775587"/>
                      </a:cubicBezTo>
                      <a:cubicBezTo>
                        <a:pt x="3942736" y="3805084"/>
                        <a:pt x="3936976" y="3836267"/>
                        <a:pt x="3923071" y="3864077"/>
                      </a:cubicBezTo>
                      <a:cubicBezTo>
                        <a:pt x="3889728" y="3930763"/>
                        <a:pt x="3778653" y="4056636"/>
                        <a:pt x="3746091" y="4100051"/>
                      </a:cubicBezTo>
                      <a:cubicBezTo>
                        <a:pt x="3724821" y="4128412"/>
                        <a:pt x="3709792" y="4161307"/>
                        <a:pt x="3687097" y="4188541"/>
                      </a:cubicBezTo>
                      <a:cubicBezTo>
                        <a:pt x="3660392" y="4220587"/>
                        <a:pt x="3625312" y="4244986"/>
                        <a:pt x="3598607" y="4277032"/>
                      </a:cubicBezTo>
                      <a:cubicBezTo>
                        <a:pt x="3575912" y="4304266"/>
                        <a:pt x="3564681" y="4340455"/>
                        <a:pt x="3539613" y="4365522"/>
                      </a:cubicBezTo>
                      <a:cubicBezTo>
                        <a:pt x="3504851" y="4400284"/>
                        <a:pt x="3458167" y="4421125"/>
                        <a:pt x="3421626" y="4454012"/>
                      </a:cubicBezTo>
                      <a:cubicBezTo>
                        <a:pt x="3359613" y="4509823"/>
                        <a:pt x="3309792" y="4578875"/>
                        <a:pt x="3244645" y="4630993"/>
                      </a:cubicBezTo>
                      <a:cubicBezTo>
                        <a:pt x="3195484" y="4670322"/>
                        <a:pt x="3141679" y="4704463"/>
                        <a:pt x="3097162" y="4748980"/>
                      </a:cubicBezTo>
                      <a:cubicBezTo>
                        <a:pt x="3072095" y="4774047"/>
                        <a:pt x="3059933" y="4809487"/>
                        <a:pt x="3038168" y="4837470"/>
                      </a:cubicBezTo>
                      <a:cubicBezTo>
                        <a:pt x="2991022" y="4898086"/>
                        <a:pt x="2936759" y="4953017"/>
                        <a:pt x="2890684" y="5014451"/>
                      </a:cubicBezTo>
                      <a:cubicBezTo>
                        <a:pt x="2848143" y="5071172"/>
                        <a:pt x="2797592" y="5125045"/>
                        <a:pt x="2772697" y="5191432"/>
                      </a:cubicBezTo>
                      <a:cubicBezTo>
                        <a:pt x="2743200" y="5270090"/>
                        <a:pt x="2712916" y="5348457"/>
                        <a:pt x="2684207" y="5427406"/>
                      </a:cubicBezTo>
                      <a:cubicBezTo>
                        <a:pt x="2673581" y="5456626"/>
                        <a:pt x="2668615" y="5488086"/>
                        <a:pt x="2654710" y="5515896"/>
                      </a:cubicBezTo>
                      <a:cubicBezTo>
                        <a:pt x="2638856" y="5547604"/>
                        <a:pt x="2611570" y="5572679"/>
                        <a:pt x="2595716" y="5604387"/>
                      </a:cubicBezTo>
                      <a:cubicBezTo>
                        <a:pt x="2572037" y="5651745"/>
                        <a:pt x="2554818" y="5702110"/>
                        <a:pt x="2536723" y="5751870"/>
                      </a:cubicBezTo>
                      <a:cubicBezTo>
                        <a:pt x="2515472" y="5810311"/>
                        <a:pt x="2516576" y="5880293"/>
                        <a:pt x="2477729" y="5928851"/>
                      </a:cubicBezTo>
                      <a:lnTo>
                        <a:pt x="2359742" y="6076335"/>
                      </a:lnTo>
                      <a:cubicBezTo>
                        <a:pt x="2349910" y="6115664"/>
                        <a:pt x="2346214" y="6157060"/>
                        <a:pt x="2330245" y="6194322"/>
                      </a:cubicBezTo>
                      <a:cubicBezTo>
                        <a:pt x="2316280" y="6226906"/>
                        <a:pt x="2288840" y="6252032"/>
                        <a:pt x="2271252" y="6282812"/>
                      </a:cubicBezTo>
                      <a:cubicBezTo>
                        <a:pt x="2249436" y="6320990"/>
                        <a:pt x="2229579" y="6360384"/>
                        <a:pt x="2212258" y="6400800"/>
                      </a:cubicBezTo>
                      <a:cubicBezTo>
                        <a:pt x="2181951" y="6471517"/>
                        <a:pt x="2174646" y="6532444"/>
                        <a:pt x="2153265" y="6607277"/>
                      </a:cubicBezTo>
                      <a:cubicBezTo>
                        <a:pt x="2144723" y="6637173"/>
                        <a:pt x="2136396" y="6667355"/>
                        <a:pt x="2123768" y="6695767"/>
                      </a:cubicBezTo>
                      <a:cubicBezTo>
                        <a:pt x="1987241" y="7002953"/>
                        <a:pt x="2072226" y="6761907"/>
                        <a:pt x="2005781" y="6961238"/>
                      </a:cubicBezTo>
                      <a:cubicBezTo>
                        <a:pt x="2015613" y="7157883"/>
                        <a:pt x="2001825" y="7357146"/>
                        <a:pt x="2035278" y="7551174"/>
                      </a:cubicBezTo>
                      <a:cubicBezTo>
                        <a:pt x="2051731" y="7646603"/>
                        <a:pt x="2118503" y="7726263"/>
                        <a:pt x="2153265" y="7816645"/>
                      </a:cubicBezTo>
                      <a:cubicBezTo>
                        <a:pt x="2167818" y="7854482"/>
                        <a:pt x="2171113" y="7895802"/>
                        <a:pt x="2182762" y="7934632"/>
                      </a:cubicBezTo>
                      <a:cubicBezTo>
                        <a:pt x="2206098" y="8012419"/>
                        <a:pt x="2303979" y="8295055"/>
                        <a:pt x="2330245" y="8347587"/>
                      </a:cubicBezTo>
                      <a:cubicBezTo>
                        <a:pt x="2361953" y="8411003"/>
                        <a:pt x="2425811" y="8457304"/>
                        <a:pt x="2448232" y="8524567"/>
                      </a:cubicBezTo>
                      <a:cubicBezTo>
                        <a:pt x="2498039" y="8673989"/>
                        <a:pt x="2474431" y="8622447"/>
                        <a:pt x="2595716" y="8819535"/>
                      </a:cubicBezTo>
                      <a:cubicBezTo>
                        <a:pt x="2632875" y="8879919"/>
                        <a:pt x="2663568" y="8946381"/>
                        <a:pt x="2713703" y="8996516"/>
                      </a:cubicBezTo>
                      <a:lnTo>
                        <a:pt x="2890684" y="9173496"/>
                      </a:lnTo>
                      <a:cubicBezTo>
                        <a:pt x="2900516" y="9202993"/>
                        <a:pt x="2898195" y="9240001"/>
                        <a:pt x="2920181" y="9261987"/>
                      </a:cubicBezTo>
                      <a:cubicBezTo>
                        <a:pt x="2951273" y="9293079"/>
                        <a:pt x="3000463" y="9298357"/>
                        <a:pt x="3038168" y="9320980"/>
                      </a:cubicBezTo>
                      <a:cubicBezTo>
                        <a:pt x="3098966" y="9357458"/>
                        <a:pt x="3158428" y="9396426"/>
                        <a:pt x="3215149" y="9438967"/>
                      </a:cubicBezTo>
                      <a:cubicBezTo>
                        <a:pt x="3383277" y="9565064"/>
                        <a:pt x="3517623" y="9676817"/>
                        <a:pt x="3746091" y="9733935"/>
                      </a:cubicBezTo>
                      <a:cubicBezTo>
                        <a:pt x="3924406" y="9778514"/>
                        <a:pt x="3825619" y="9750612"/>
                        <a:pt x="4041058" y="9822425"/>
                      </a:cubicBezTo>
                      <a:cubicBezTo>
                        <a:pt x="4070555" y="9851922"/>
                        <a:pt x="4093330" y="9890220"/>
                        <a:pt x="4129549" y="9910916"/>
                      </a:cubicBezTo>
                      <a:cubicBezTo>
                        <a:pt x="4164747" y="9931029"/>
                        <a:pt x="4208476" y="9929562"/>
                        <a:pt x="4247536" y="9940412"/>
                      </a:cubicBezTo>
                      <a:cubicBezTo>
                        <a:pt x="4385473" y="9978728"/>
                        <a:pt x="4524678" y="10013129"/>
                        <a:pt x="4660491" y="10058400"/>
                      </a:cubicBezTo>
                      <a:cubicBezTo>
                        <a:pt x="4702206" y="10072305"/>
                        <a:pt x="4737307" y="10101954"/>
                        <a:pt x="4778478" y="10117393"/>
                      </a:cubicBezTo>
                      <a:cubicBezTo>
                        <a:pt x="4816436" y="10131627"/>
                        <a:pt x="4856891" y="10138096"/>
                        <a:pt x="4896465" y="10146890"/>
                      </a:cubicBezTo>
                      <a:cubicBezTo>
                        <a:pt x="5020150" y="10174376"/>
                        <a:pt x="5092847" y="10184536"/>
                        <a:pt x="5220929" y="10205883"/>
                      </a:cubicBezTo>
                      <a:cubicBezTo>
                        <a:pt x="5337148" y="10283362"/>
                        <a:pt x="5317909" y="10281747"/>
                        <a:pt x="5486400" y="10323870"/>
                      </a:cubicBezTo>
                      <a:cubicBezTo>
                        <a:pt x="5560679" y="10342440"/>
                        <a:pt x="5725513" y="10380444"/>
                        <a:pt x="5781368" y="10412361"/>
                      </a:cubicBezTo>
                      <a:cubicBezTo>
                        <a:pt x="5850194" y="10451690"/>
                        <a:pt x="5915871" y="10497129"/>
                        <a:pt x="5987845" y="10530348"/>
                      </a:cubicBezTo>
                      <a:cubicBezTo>
                        <a:pt x="6044306" y="10556407"/>
                        <a:pt x="6164826" y="10589341"/>
                        <a:pt x="6164826" y="10589341"/>
                      </a:cubicBezTo>
                      <a:cubicBezTo>
                        <a:pt x="6194323" y="10618838"/>
                        <a:pt x="6217942" y="10655723"/>
                        <a:pt x="6253316" y="10677832"/>
                      </a:cubicBezTo>
                      <a:cubicBezTo>
                        <a:pt x="6447890" y="10799441"/>
                        <a:pt x="6381839" y="10658867"/>
                        <a:pt x="6577781" y="10854812"/>
                      </a:cubicBezTo>
                      <a:cubicBezTo>
                        <a:pt x="6607278" y="10884309"/>
                        <a:pt x="6634225" y="10916598"/>
                        <a:pt x="6666271" y="10943303"/>
                      </a:cubicBezTo>
                      <a:cubicBezTo>
                        <a:pt x="6811276" y="11064140"/>
                        <a:pt x="6704037" y="10931684"/>
                        <a:pt x="6843252" y="11090787"/>
                      </a:cubicBezTo>
                      <a:cubicBezTo>
                        <a:pt x="7014913" y="11286971"/>
                        <a:pt x="6891103" y="11191512"/>
                        <a:pt x="7049729" y="11297264"/>
                      </a:cubicBezTo>
                      <a:cubicBezTo>
                        <a:pt x="7260544" y="11613482"/>
                        <a:pt x="6932237" y="11133560"/>
                        <a:pt x="7197213" y="11474245"/>
                      </a:cubicBezTo>
                      <a:cubicBezTo>
                        <a:pt x="7240742" y="11530211"/>
                        <a:pt x="7272659" y="11594504"/>
                        <a:pt x="7315200" y="11651225"/>
                      </a:cubicBezTo>
                      <a:lnTo>
                        <a:pt x="7403691" y="11769212"/>
                      </a:lnTo>
                      <a:cubicBezTo>
                        <a:pt x="7478538" y="11993755"/>
                        <a:pt x="7450488" y="11885216"/>
                        <a:pt x="7492181" y="12093677"/>
                      </a:cubicBezTo>
                      <a:cubicBezTo>
                        <a:pt x="7482349" y="12201832"/>
                        <a:pt x="7494622" y="12314343"/>
                        <a:pt x="7462684" y="12418141"/>
                      </a:cubicBezTo>
                      <a:cubicBezTo>
                        <a:pt x="7452258" y="12452024"/>
                        <a:pt x="7397538" y="12450456"/>
                        <a:pt x="7374194" y="12477135"/>
                      </a:cubicBezTo>
                      <a:cubicBezTo>
                        <a:pt x="7327505" y="12530494"/>
                        <a:pt x="7323470" y="12631695"/>
                        <a:pt x="7256207" y="12654116"/>
                      </a:cubicBezTo>
                      <a:cubicBezTo>
                        <a:pt x="7167717" y="12683613"/>
                        <a:pt x="7068347" y="12690865"/>
                        <a:pt x="6990736" y="12742606"/>
                      </a:cubicBezTo>
                      <a:cubicBezTo>
                        <a:pt x="6961239" y="12762271"/>
                        <a:pt x="6934641" y="12787202"/>
                        <a:pt x="6902245" y="12801600"/>
                      </a:cubicBezTo>
                      <a:cubicBezTo>
                        <a:pt x="6845420" y="12826855"/>
                        <a:pt x="6725265" y="12860593"/>
                        <a:pt x="6725265" y="12860593"/>
                      </a:cubicBezTo>
                      <a:cubicBezTo>
                        <a:pt x="6469626" y="12850761"/>
                        <a:pt x="6213187" y="12853582"/>
                        <a:pt x="5958349" y="12831096"/>
                      </a:cubicBezTo>
                      <a:cubicBezTo>
                        <a:pt x="5877584" y="12823970"/>
                        <a:pt x="5801522" y="12789692"/>
                        <a:pt x="5722374" y="12772103"/>
                      </a:cubicBezTo>
                      <a:cubicBezTo>
                        <a:pt x="5624492" y="12750352"/>
                        <a:pt x="5522531" y="12744817"/>
                        <a:pt x="5427407" y="12713109"/>
                      </a:cubicBezTo>
                      <a:cubicBezTo>
                        <a:pt x="5397910" y="12703277"/>
                        <a:pt x="5369736" y="12687721"/>
                        <a:pt x="5338916" y="12683612"/>
                      </a:cubicBezTo>
                      <a:cubicBezTo>
                        <a:pt x="5221559" y="12667965"/>
                        <a:pt x="5102942" y="12663948"/>
                        <a:pt x="4984955" y="12654116"/>
                      </a:cubicBezTo>
                      <a:cubicBezTo>
                        <a:pt x="4945626" y="12644284"/>
                        <a:pt x="4905948" y="12635756"/>
                        <a:pt x="4866968" y="12624619"/>
                      </a:cubicBezTo>
                      <a:cubicBezTo>
                        <a:pt x="4837072" y="12616077"/>
                        <a:pt x="4809147" y="12600234"/>
                        <a:pt x="4778478" y="12595122"/>
                      </a:cubicBezTo>
                      <a:cubicBezTo>
                        <a:pt x="4728698" y="12586825"/>
                        <a:pt x="4332869" y="12545994"/>
                        <a:pt x="4188542" y="12506632"/>
                      </a:cubicBezTo>
                      <a:cubicBezTo>
                        <a:pt x="4128549" y="12490270"/>
                        <a:pt x="4071890" y="12462720"/>
                        <a:pt x="4011562" y="12447638"/>
                      </a:cubicBezTo>
                      <a:cubicBezTo>
                        <a:pt x="3753084" y="12383018"/>
                        <a:pt x="4016649" y="12452114"/>
                        <a:pt x="3805084" y="12388645"/>
                      </a:cubicBezTo>
                      <a:cubicBezTo>
                        <a:pt x="3736523" y="12368077"/>
                        <a:pt x="3667021" y="12350702"/>
                        <a:pt x="3598607" y="12329651"/>
                      </a:cubicBezTo>
                      <a:cubicBezTo>
                        <a:pt x="3539172" y="12311363"/>
                        <a:pt x="3480620" y="12290322"/>
                        <a:pt x="3421626" y="12270658"/>
                      </a:cubicBezTo>
                      <a:cubicBezTo>
                        <a:pt x="3392129" y="12260826"/>
                        <a:pt x="3360946" y="12255066"/>
                        <a:pt x="3333136" y="12241161"/>
                      </a:cubicBezTo>
                      <a:cubicBezTo>
                        <a:pt x="3274142" y="12211664"/>
                        <a:pt x="3213812" y="12184702"/>
                        <a:pt x="3156155" y="12152670"/>
                      </a:cubicBezTo>
                      <a:cubicBezTo>
                        <a:pt x="3125166" y="12135454"/>
                        <a:pt x="3100249" y="12107642"/>
                        <a:pt x="3067665" y="12093677"/>
                      </a:cubicBezTo>
                      <a:cubicBezTo>
                        <a:pt x="3030403" y="12077708"/>
                        <a:pt x="2989007" y="12074012"/>
                        <a:pt x="2949678" y="12064180"/>
                      </a:cubicBezTo>
                      <a:cubicBezTo>
                        <a:pt x="2860809" y="12004935"/>
                        <a:pt x="2847984" y="11991101"/>
                        <a:pt x="2743200" y="11946193"/>
                      </a:cubicBezTo>
                      <a:cubicBezTo>
                        <a:pt x="2714622" y="11933945"/>
                        <a:pt x="2683288" y="11928944"/>
                        <a:pt x="2654710" y="11916696"/>
                      </a:cubicBezTo>
                      <a:cubicBezTo>
                        <a:pt x="2536709" y="11866124"/>
                        <a:pt x="2399026" y="11775737"/>
                        <a:pt x="2300749" y="11710219"/>
                      </a:cubicBezTo>
                      <a:lnTo>
                        <a:pt x="2035278" y="11533238"/>
                      </a:lnTo>
                      <a:cubicBezTo>
                        <a:pt x="2005781" y="11513573"/>
                        <a:pt x="1975148" y="11495516"/>
                        <a:pt x="1946787" y="11474245"/>
                      </a:cubicBezTo>
                      <a:cubicBezTo>
                        <a:pt x="1892939" y="11433859"/>
                        <a:pt x="1695399" y="11282293"/>
                        <a:pt x="1651820" y="11267767"/>
                      </a:cubicBezTo>
                      <a:lnTo>
                        <a:pt x="1563329" y="11238270"/>
                      </a:lnTo>
                      <a:cubicBezTo>
                        <a:pt x="1494503" y="11179277"/>
                        <a:pt x="1423461" y="11122775"/>
                        <a:pt x="1356852" y="11061290"/>
                      </a:cubicBezTo>
                      <a:cubicBezTo>
                        <a:pt x="1094189" y="10818832"/>
                        <a:pt x="1275045" y="10947758"/>
                        <a:pt x="1091381" y="10825316"/>
                      </a:cubicBezTo>
                      <a:cubicBezTo>
                        <a:pt x="1061884" y="10776155"/>
                        <a:pt x="1030734" y="10727949"/>
                        <a:pt x="1002891" y="10677832"/>
                      </a:cubicBezTo>
                      <a:cubicBezTo>
                        <a:pt x="981537" y="10639394"/>
                        <a:pt x="967202" y="10597133"/>
                        <a:pt x="943897" y="10559845"/>
                      </a:cubicBezTo>
                      <a:cubicBezTo>
                        <a:pt x="917842" y="10518156"/>
                        <a:pt x="884904" y="10481187"/>
                        <a:pt x="855407" y="10441858"/>
                      </a:cubicBezTo>
                      <a:cubicBezTo>
                        <a:pt x="845575" y="10412361"/>
                        <a:pt x="843157" y="10379238"/>
                        <a:pt x="825910" y="10353367"/>
                      </a:cubicBezTo>
                      <a:cubicBezTo>
                        <a:pt x="662998" y="10108998"/>
                        <a:pt x="802503" y="10410754"/>
                        <a:pt x="678426" y="10176387"/>
                      </a:cubicBezTo>
                      <a:cubicBezTo>
                        <a:pt x="606418" y="10040373"/>
                        <a:pt x="520616" y="9909434"/>
                        <a:pt x="471949" y="9763432"/>
                      </a:cubicBezTo>
                      <a:cubicBezTo>
                        <a:pt x="462117" y="9733935"/>
                        <a:pt x="459699" y="9700812"/>
                        <a:pt x="442452" y="9674941"/>
                      </a:cubicBezTo>
                      <a:cubicBezTo>
                        <a:pt x="419313" y="9640232"/>
                        <a:pt x="383459" y="9615948"/>
                        <a:pt x="353962" y="9586451"/>
                      </a:cubicBezTo>
                      <a:cubicBezTo>
                        <a:pt x="344130" y="9547122"/>
                        <a:pt x="336387" y="9507211"/>
                        <a:pt x="324465" y="9468464"/>
                      </a:cubicBezTo>
                      <a:cubicBezTo>
                        <a:pt x="297033" y="9379312"/>
                        <a:pt x="254267" y="9294459"/>
                        <a:pt x="235974" y="9202993"/>
                      </a:cubicBezTo>
                      <a:cubicBezTo>
                        <a:pt x="211405" y="9080146"/>
                        <a:pt x="208225" y="9052081"/>
                        <a:pt x="176981" y="8937522"/>
                      </a:cubicBezTo>
                      <a:cubicBezTo>
                        <a:pt x="71799" y="8551857"/>
                        <a:pt x="155199" y="8879895"/>
                        <a:pt x="88491" y="8613058"/>
                      </a:cubicBezTo>
                      <a:cubicBezTo>
                        <a:pt x="78659" y="8495071"/>
                        <a:pt x="72828" y="8376681"/>
                        <a:pt x="58994" y="8259096"/>
                      </a:cubicBezTo>
                      <a:cubicBezTo>
                        <a:pt x="53136" y="8209304"/>
                        <a:pt x="37739" y="8161065"/>
                        <a:pt x="29497" y="8111612"/>
                      </a:cubicBezTo>
                      <a:cubicBezTo>
                        <a:pt x="18067" y="8043034"/>
                        <a:pt x="9832" y="7973961"/>
                        <a:pt x="0" y="7905135"/>
                      </a:cubicBezTo>
                      <a:cubicBezTo>
                        <a:pt x="9832" y="7157883"/>
                        <a:pt x="10820" y="6410463"/>
                        <a:pt x="29497" y="5663380"/>
                      </a:cubicBezTo>
                      <a:cubicBezTo>
                        <a:pt x="30510" y="5622853"/>
                        <a:pt x="52329" y="5585381"/>
                        <a:pt x="58994" y="5545393"/>
                      </a:cubicBezTo>
                      <a:cubicBezTo>
                        <a:pt x="72026" y="5467201"/>
                        <a:pt x="76438" y="5387767"/>
                        <a:pt x="88491" y="5309419"/>
                      </a:cubicBezTo>
                      <a:cubicBezTo>
                        <a:pt x="110734" y="5164839"/>
                        <a:pt x="118121" y="5176080"/>
                        <a:pt x="147484" y="5043948"/>
                      </a:cubicBezTo>
                      <a:cubicBezTo>
                        <a:pt x="158360" y="4995007"/>
                        <a:pt x="168739" y="4945917"/>
                        <a:pt x="176981" y="4896464"/>
                      </a:cubicBezTo>
                      <a:cubicBezTo>
                        <a:pt x="188411" y="4827886"/>
                        <a:pt x="197289" y="4758902"/>
                        <a:pt x="206478" y="4689987"/>
                      </a:cubicBezTo>
                      <a:cubicBezTo>
                        <a:pt x="216955" y="4611412"/>
                        <a:pt x="221794" y="4532004"/>
                        <a:pt x="235974" y="4454012"/>
                      </a:cubicBezTo>
                      <a:cubicBezTo>
                        <a:pt x="241536" y="4423421"/>
                        <a:pt x="255639" y="4395019"/>
                        <a:pt x="265471" y="4365522"/>
                      </a:cubicBezTo>
                      <a:cubicBezTo>
                        <a:pt x="275303" y="4296696"/>
                        <a:pt x="285976" y="4227985"/>
                        <a:pt x="294968" y="4159045"/>
                      </a:cubicBezTo>
                      <a:cubicBezTo>
                        <a:pt x="315474" y="4001836"/>
                        <a:pt x="303827" y="3837501"/>
                        <a:pt x="353962" y="3687096"/>
                      </a:cubicBezTo>
                      <a:cubicBezTo>
                        <a:pt x="373626" y="3628103"/>
                        <a:pt x="378461" y="3561857"/>
                        <a:pt x="412955" y="3510116"/>
                      </a:cubicBezTo>
                      <a:lnTo>
                        <a:pt x="530942" y="3333135"/>
                      </a:lnTo>
                      <a:cubicBezTo>
                        <a:pt x="609599" y="3215149"/>
                        <a:pt x="560441" y="3264309"/>
                        <a:pt x="678426" y="3185651"/>
                      </a:cubicBezTo>
                      <a:cubicBezTo>
                        <a:pt x="752567" y="2963229"/>
                        <a:pt x="643932" y="3228768"/>
                        <a:pt x="796413" y="3038167"/>
                      </a:cubicBezTo>
                      <a:cubicBezTo>
                        <a:pt x="815836" y="3013888"/>
                        <a:pt x="806487" y="2973956"/>
                        <a:pt x="825910" y="2949677"/>
                      </a:cubicBezTo>
                      <a:cubicBezTo>
                        <a:pt x="848056" y="2921995"/>
                        <a:pt x="886718" y="2912829"/>
                        <a:pt x="914400" y="2890683"/>
                      </a:cubicBezTo>
                      <a:cubicBezTo>
                        <a:pt x="1286264" y="2593192"/>
                        <a:pt x="958201" y="2822154"/>
                        <a:pt x="1297858" y="2595716"/>
                      </a:cubicBezTo>
                      <a:cubicBezTo>
                        <a:pt x="1327355" y="2576051"/>
                        <a:pt x="1352717" y="2547933"/>
                        <a:pt x="1386349" y="2536722"/>
                      </a:cubicBezTo>
                      <a:cubicBezTo>
                        <a:pt x="1415846" y="2526890"/>
                        <a:pt x="1447029" y="2521130"/>
                        <a:pt x="1474839" y="2507225"/>
                      </a:cubicBezTo>
                      <a:cubicBezTo>
                        <a:pt x="1506547" y="2491371"/>
                        <a:pt x="1534482" y="2468837"/>
                        <a:pt x="1563329" y="2448232"/>
                      </a:cubicBezTo>
                      <a:cubicBezTo>
                        <a:pt x="1603333" y="2419657"/>
                        <a:pt x="1637345" y="2381727"/>
                        <a:pt x="1681316" y="2359741"/>
                      </a:cubicBezTo>
                      <a:cubicBezTo>
                        <a:pt x="1736936" y="2331931"/>
                        <a:pt x="1858297" y="2300748"/>
                        <a:pt x="1858297" y="2300748"/>
                      </a:cubicBezTo>
                      <a:cubicBezTo>
                        <a:pt x="1887794" y="2271251"/>
                        <a:pt x="1912078" y="2235397"/>
                        <a:pt x="1946787" y="2212258"/>
                      </a:cubicBezTo>
                      <a:cubicBezTo>
                        <a:pt x="1972658" y="2195011"/>
                        <a:pt x="2013292" y="2204747"/>
                        <a:pt x="2035278" y="2182761"/>
                      </a:cubicBezTo>
                      <a:cubicBezTo>
                        <a:pt x="2057264" y="2160775"/>
                        <a:pt x="2045351" y="2118549"/>
                        <a:pt x="2064774" y="2094270"/>
                      </a:cubicBezTo>
                      <a:cubicBezTo>
                        <a:pt x="2086920" y="2066588"/>
                        <a:pt x="2126031" y="2057972"/>
                        <a:pt x="2153265" y="2035277"/>
                      </a:cubicBezTo>
                      <a:cubicBezTo>
                        <a:pt x="2380394" y="1846004"/>
                        <a:pt x="2110529" y="2034272"/>
                        <a:pt x="2330245" y="1887793"/>
                      </a:cubicBezTo>
                      <a:cubicBezTo>
                        <a:pt x="2349910" y="1858296"/>
                        <a:pt x="2362560" y="1822647"/>
                        <a:pt x="2389239" y="1799303"/>
                      </a:cubicBezTo>
                      <a:cubicBezTo>
                        <a:pt x="2442598" y="1752614"/>
                        <a:pt x="2566220" y="1681316"/>
                        <a:pt x="2566220" y="1681316"/>
                      </a:cubicBezTo>
                      <a:cubicBezTo>
                        <a:pt x="2687781" y="1498972"/>
                        <a:pt x="2552813" y="1676845"/>
                        <a:pt x="2713703" y="1533832"/>
                      </a:cubicBezTo>
                      <a:cubicBezTo>
                        <a:pt x="3016775" y="1264435"/>
                        <a:pt x="2778340" y="1431747"/>
                        <a:pt x="2979174" y="1297858"/>
                      </a:cubicBezTo>
                      <a:cubicBezTo>
                        <a:pt x="3110206" y="1123149"/>
                        <a:pt x="3026760" y="1207140"/>
                        <a:pt x="3244645" y="1061883"/>
                      </a:cubicBezTo>
                      <a:lnTo>
                        <a:pt x="3244645" y="1061883"/>
                      </a:lnTo>
                      <a:cubicBezTo>
                        <a:pt x="3355122" y="951408"/>
                        <a:pt x="3293562" y="986585"/>
                        <a:pt x="3421626" y="943896"/>
                      </a:cubicBezTo>
                      <a:cubicBezTo>
                        <a:pt x="3485536" y="752168"/>
                        <a:pt x="3392130" y="953727"/>
                        <a:pt x="3628103" y="796412"/>
                      </a:cubicBezTo>
                      <a:cubicBezTo>
                        <a:pt x="3687097" y="757083"/>
                        <a:pt x="3737821" y="700846"/>
                        <a:pt x="3805084" y="678425"/>
                      </a:cubicBezTo>
                      <a:lnTo>
                        <a:pt x="3982065" y="619432"/>
                      </a:lnTo>
                      <a:cubicBezTo>
                        <a:pt x="4070754" y="589869"/>
                        <a:pt x="4082804" y="594475"/>
                        <a:pt x="4159045" y="530941"/>
                      </a:cubicBezTo>
                      <a:cubicBezTo>
                        <a:pt x="4191091" y="504236"/>
                        <a:pt x="4218039" y="471948"/>
                        <a:pt x="4247536" y="442451"/>
                      </a:cubicBezTo>
                      <a:cubicBezTo>
                        <a:pt x="4283984" y="333103"/>
                        <a:pt x="4249222" y="367866"/>
                        <a:pt x="4336026" y="324464"/>
                      </a:cubicBezTo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9000">
                      <a:schemeClr val="accent1">
                        <a:lumMod val="45000"/>
                        <a:lumOff val="55000"/>
                      </a:schemeClr>
                    </a:gs>
                    <a:gs pos="73000">
                      <a:schemeClr val="accent1">
                        <a:lumMod val="45000"/>
                        <a:lumOff val="55000"/>
                      </a:schemeClr>
                    </a:gs>
                    <a:gs pos="91000">
                      <a:schemeClr val="accent1">
                        <a:lumMod val="30000"/>
                        <a:lumOff val="70000"/>
                      </a:schemeClr>
                    </a:gs>
                  </a:gsLst>
                  <a:lin ang="10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E833188-9FCA-46C1-9A56-5F078C056EF0}"/>
                    </a:ext>
                  </a:extLst>
                </p:cNvPr>
                <p:cNvSpPr txBox="1"/>
                <p:nvPr/>
              </p:nvSpPr>
              <p:spPr>
                <a:xfrm>
                  <a:off x="4090782" y="9209461"/>
                  <a:ext cx="812334" cy="6286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/>
                    <a:t>H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0734209-7643-4633-8853-C512BF9C186C}"/>
                    </a:ext>
                  </a:extLst>
                </p:cNvPr>
                <p:cNvSpPr txBox="1"/>
                <p:nvPr/>
              </p:nvSpPr>
              <p:spPr>
                <a:xfrm>
                  <a:off x="4859167" y="5892324"/>
                  <a:ext cx="812334" cy="6286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/>
                    <a:t>H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64DE5FA-82D2-40F0-BF42-F87A106C95DD}"/>
                    </a:ext>
                  </a:extLst>
                </p:cNvPr>
                <p:cNvSpPr txBox="1"/>
                <p:nvPr/>
              </p:nvSpPr>
              <p:spPr>
                <a:xfrm>
                  <a:off x="4453000" y="6858799"/>
                  <a:ext cx="812334" cy="6286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/>
                    <a:t>U</a:t>
                  </a: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AD42763-89A4-48DF-908D-396EFA83EE20}"/>
                  </a:ext>
                </a:extLst>
              </p:cNvPr>
              <p:cNvSpPr txBox="1"/>
              <p:nvPr/>
            </p:nvSpPr>
            <p:spPr>
              <a:xfrm>
                <a:off x="4984182" y="11553068"/>
                <a:ext cx="812334" cy="628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/>
                  <a:t>Y</a:t>
                </a: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D78FF00-D8EB-4EE4-9A24-278F233CE275}"/>
                </a:ext>
              </a:extLst>
            </p:cNvPr>
            <p:cNvSpPr txBox="1"/>
            <p:nvPr/>
          </p:nvSpPr>
          <p:spPr>
            <a:xfrm>
              <a:off x="6546867" y="9972918"/>
              <a:ext cx="812334" cy="519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O</a:t>
              </a:r>
              <a:r>
                <a:rPr lang="en-US" sz="3200" b="1" baseline="30000" dirty="0"/>
                <a:t>-</a:t>
              </a:r>
              <a:endParaRPr lang="en-US" sz="3200" b="1" dirty="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561363A5-9058-4B20-8D75-7104DF5730C2}"/>
                </a:ext>
              </a:extLst>
            </p:cNvPr>
            <p:cNvSpPr/>
            <p:nvPr/>
          </p:nvSpPr>
          <p:spPr>
            <a:xfrm rot="12422548" flipV="1">
              <a:off x="6657395" y="9026998"/>
              <a:ext cx="2226644" cy="3859708"/>
            </a:xfrm>
            <a:prstGeom prst="arc">
              <a:avLst>
                <a:gd name="adj1" fmla="val 16964628"/>
                <a:gd name="adj2" fmla="val 20140436"/>
              </a:avLst>
            </a:prstGeom>
            <a:ln w="444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B9FE4D29-7AEA-47DE-B443-73CCD44CFC1A}"/>
                </a:ext>
              </a:extLst>
            </p:cNvPr>
            <p:cNvSpPr/>
            <p:nvPr/>
          </p:nvSpPr>
          <p:spPr>
            <a:xfrm rot="10234097" flipH="1" flipV="1">
              <a:off x="7978999" y="8704151"/>
              <a:ext cx="350360" cy="365075"/>
            </a:xfrm>
            <a:prstGeom prst="arc">
              <a:avLst>
                <a:gd name="adj1" fmla="val 12145041"/>
                <a:gd name="adj2" fmla="val 20140436"/>
              </a:avLst>
            </a:prstGeom>
            <a:ln w="444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28EE0B-D7FE-48E6-BA88-3714E04C3A77}"/>
                </a:ext>
              </a:extLst>
            </p:cNvPr>
            <p:cNvSpPr txBox="1"/>
            <p:nvPr/>
          </p:nvSpPr>
          <p:spPr>
            <a:xfrm>
              <a:off x="6709722" y="7762019"/>
              <a:ext cx="1098917" cy="519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M</a:t>
              </a:r>
              <a:r>
                <a:rPr lang="en-US" sz="3200" b="1" baseline="30000" dirty="0"/>
                <a:t>2+</a:t>
              </a:r>
              <a:endParaRPr lang="en-US" sz="3200" b="1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54A9C8C-97BF-4DB2-ACF2-4160E48BDC65}"/>
                </a:ext>
              </a:extLst>
            </p:cNvPr>
            <p:cNvSpPr txBox="1"/>
            <p:nvPr/>
          </p:nvSpPr>
          <p:spPr>
            <a:xfrm>
              <a:off x="4161572" y="4467112"/>
              <a:ext cx="3141591" cy="628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Catalytic site</a:t>
              </a:r>
            </a:p>
          </p:txBody>
        </p: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46C679FB-F0E9-4FA5-9775-D7A029D25176}"/>
              </a:ext>
            </a:extLst>
          </p:cNvPr>
          <p:cNvSpPr txBox="1"/>
          <p:nvPr/>
        </p:nvSpPr>
        <p:spPr>
          <a:xfrm>
            <a:off x="24875490" y="15805630"/>
            <a:ext cx="117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(e)</a:t>
            </a: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E4DFB8F-6001-4662-8265-5974D45C7BF0}"/>
              </a:ext>
            </a:extLst>
          </p:cNvPr>
          <p:cNvCxnSpPr>
            <a:cxnSpLocks/>
            <a:endCxn id="91" idx="3"/>
          </p:cNvCxnSpPr>
          <p:nvPr/>
        </p:nvCxnSpPr>
        <p:spPr>
          <a:xfrm flipH="1">
            <a:off x="8705085" y="10802751"/>
            <a:ext cx="3496382" cy="94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Image result for reversible arrow">
            <a:extLst>
              <a:ext uri="{FF2B5EF4-FFF2-40B4-BE49-F238E27FC236}">
                <a16:creationId xmlns:a16="http://schemas.microsoft.com/office/drawing/2014/main" id="{1766491E-021D-4305-9CFF-2DE5D4608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374" y="19833807"/>
            <a:ext cx="1349039" cy="85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6" descr="Image result for reversible arrow">
            <a:extLst>
              <a:ext uri="{FF2B5EF4-FFF2-40B4-BE49-F238E27FC236}">
                <a16:creationId xmlns:a16="http://schemas.microsoft.com/office/drawing/2014/main" id="{D173915D-83A5-45CA-9C22-4DD6B4BC1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5020" y="19825804"/>
            <a:ext cx="1349039" cy="85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ight Brace 140">
            <a:extLst>
              <a:ext uri="{FF2B5EF4-FFF2-40B4-BE49-F238E27FC236}">
                <a16:creationId xmlns:a16="http://schemas.microsoft.com/office/drawing/2014/main" id="{E91149B0-3310-4BA0-882E-6934B70584A1}"/>
              </a:ext>
            </a:extLst>
          </p:cNvPr>
          <p:cNvSpPr/>
          <p:nvPr/>
        </p:nvSpPr>
        <p:spPr>
          <a:xfrm rot="10800000">
            <a:off x="2683959" y="16745636"/>
            <a:ext cx="584572" cy="44689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BDA6A3B-FA90-4E6F-864D-746892B2B7E1}"/>
              </a:ext>
            </a:extLst>
          </p:cNvPr>
          <p:cNvSpPr txBox="1"/>
          <p:nvPr/>
        </p:nvSpPr>
        <p:spPr>
          <a:xfrm>
            <a:off x="1514044" y="18454368"/>
            <a:ext cx="11429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HUH</a:t>
            </a:r>
          </a:p>
          <a:p>
            <a:pPr algn="ctr"/>
            <a:r>
              <a:rPr lang="en-US" sz="3200" dirty="0"/>
              <a:t>motif</a:t>
            </a:r>
          </a:p>
        </p:txBody>
      </p:sp>
    </p:spTree>
    <p:extLst>
      <p:ext uri="{BB962C8B-B14F-4D97-AF65-F5344CB8AC3E}">
        <p14:creationId xmlns:p14="http://schemas.microsoft.com/office/powerpoint/2010/main" val="1534937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D1AFF883-900F-4E85-BCA9-67291AF27D73}"/>
              </a:ext>
            </a:extLst>
          </p:cNvPr>
          <p:cNvSpPr/>
          <p:nvPr/>
        </p:nvSpPr>
        <p:spPr>
          <a:xfrm>
            <a:off x="6434134" y="9472614"/>
            <a:ext cx="10527271" cy="7551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14E898-4045-4FC5-B2DA-0F79B1326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646" y="11327824"/>
            <a:ext cx="653142" cy="6911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65A338-2976-4C59-BC7E-9665AD616EAD}"/>
              </a:ext>
            </a:extLst>
          </p:cNvPr>
          <p:cNvSpPr/>
          <p:nvPr/>
        </p:nvSpPr>
        <p:spPr>
          <a:xfrm>
            <a:off x="6795693" y="15375518"/>
            <a:ext cx="10165712" cy="1414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5FDD8-E213-4436-8E4C-1913B4E27B35}"/>
              </a:ext>
            </a:extLst>
          </p:cNvPr>
          <p:cNvSpPr txBox="1"/>
          <p:nvPr/>
        </p:nvSpPr>
        <p:spPr>
          <a:xfrm>
            <a:off x="6795694" y="15599332"/>
            <a:ext cx="9656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/>
              <a:t>Human TTV</a:t>
            </a:r>
          </a:p>
          <a:p>
            <a:pPr algn="r"/>
            <a:r>
              <a:rPr lang="en-US" sz="1200" b="1" dirty="0"/>
              <a:t>TTSuV</a:t>
            </a:r>
          </a:p>
          <a:p>
            <a:pPr algn="r"/>
            <a:r>
              <a:rPr lang="en-US" sz="1200" b="1" dirty="0"/>
              <a:t>CAV</a:t>
            </a:r>
          </a:p>
          <a:p>
            <a:pPr algn="r"/>
            <a:r>
              <a:rPr lang="en-US" sz="1200" b="1" dirty="0" err="1"/>
              <a:t>TTLwV</a:t>
            </a:r>
            <a:endParaRPr lang="en-US" sz="1200" b="1" dirty="0"/>
          </a:p>
          <a:p>
            <a:pPr algn="r"/>
            <a:r>
              <a:rPr lang="en-US" sz="1200" b="1" dirty="0"/>
              <a:t>PCV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557991-8A6E-49DA-8715-B746244CBDF9}"/>
              </a:ext>
            </a:extLst>
          </p:cNvPr>
          <p:cNvSpPr/>
          <p:nvPr/>
        </p:nvSpPr>
        <p:spPr>
          <a:xfrm>
            <a:off x="10836379" y="11426319"/>
            <a:ext cx="5022601" cy="3749420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C9AE25-B344-4023-A9B7-CB2D6E9B436A}"/>
              </a:ext>
            </a:extLst>
          </p:cNvPr>
          <p:cNvGrpSpPr/>
          <p:nvPr/>
        </p:nvGrpSpPr>
        <p:grpSpPr>
          <a:xfrm>
            <a:off x="9793474" y="11733957"/>
            <a:ext cx="1013073" cy="960764"/>
            <a:chOff x="9793472" y="11733957"/>
            <a:chExt cx="1013073" cy="96076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38351D5-8769-4D84-8C1F-AB2F80FF494C}"/>
                </a:ext>
              </a:extLst>
            </p:cNvPr>
            <p:cNvSpPr/>
            <p:nvPr/>
          </p:nvSpPr>
          <p:spPr>
            <a:xfrm>
              <a:off x="9809017" y="12160332"/>
              <a:ext cx="997528" cy="142505"/>
            </a:xfrm>
            <a:custGeom>
              <a:avLst/>
              <a:gdLst>
                <a:gd name="connsiteX0" fmla="*/ 1650670 w 1650670"/>
                <a:gd name="connsiteY0" fmla="*/ 201881 h 216736"/>
                <a:gd name="connsiteX1" fmla="*/ 1235034 w 1650670"/>
                <a:gd name="connsiteY1" fmla="*/ 201881 h 216736"/>
                <a:gd name="connsiteX2" fmla="*/ 1163782 w 1650670"/>
                <a:gd name="connsiteY2" fmla="*/ 47502 h 216736"/>
                <a:gd name="connsiteX3" fmla="*/ 665019 w 1650670"/>
                <a:gd name="connsiteY3" fmla="*/ 11876 h 216736"/>
                <a:gd name="connsiteX4" fmla="*/ 225631 w 1650670"/>
                <a:gd name="connsiteY4" fmla="*/ 142504 h 216736"/>
                <a:gd name="connsiteX5" fmla="*/ 0 w 1650670"/>
                <a:gd name="connsiteY5" fmla="*/ 0 h 216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670" h="216736">
                  <a:moveTo>
                    <a:pt x="1650670" y="201881"/>
                  </a:moveTo>
                  <a:cubicBezTo>
                    <a:pt x="1483426" y="214746"/>
                    <a:pt x="1316182" y="227611"/>
                    <a:pt x="1235034" y="201881"/>
                  </a:cubicBezTo>
                  <a:cubicBezTo>
                    <a:pt x="1153886" y="176151"/>
                    <a:pt x="1258785" y="79170"/>
                    <a:pt x="1163782" y="47502"/>
                  </a:cubicBezTo>
                  <a:cubicBezTo>
                    <a:pt x="1068779" y="15834"/>
                    <a:pt x="821377" y="-3958"/>
                    <a:pt x="665019" y="11876"/>
                  </a:cubicBezTo>
                  <a:cubicBezTo>
                    <a:pt x="508661" y="27710"/>
                    <a:pt x="336467" y="144483"/>
                    <a:pt x="225631" y="142504"/>
                  </a:cubicBezTo>
                  <a:cubicBezTo>
                    <a:pt x="114795" y="140525"/>
                    <a:pt x="57397" y="70262"/>
                    <a:pt x="0" y="0"/>
                  </a:cubicBezTo>
                </a:path>
              </a:pathLst>
            </a:custGeom>
            <a:noFill/>
            <a:ln w="349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7A3E621-265D-45A4-A5FE-54DDD8F750DD}"/>
                </a:ext>
              </a:extLst>
            </p:cNvPr>
            <p:cNvSpPr/>
            <p:nvPr/>
          </p:nvSpPr>
          <p:spPr>
            <a:xfrm>
              <a:off x="9793472" y="11733957"/>
              <a:ext cx="121434" cy="451262"/>
            </a:xfrm>
            <a:custGeom>
              <a:avLst/>
              <a:gdLst>
                <a:gd name="connsiteX0" fmla="*/ 71252 w 121434"/>
                <a:gd name="connsiteY0" fmla="*/ 451262 h 451262"/>
                <a:gd name="connsiteX1" fmla="*/ 118754 w 121434"/>
                <a:gd name="connsiteY1" fmla="*/ 261257 h 451262"/>
                <a:gd name="connsiteX2" fmla="*/ 0 w 121434"/>
                <a:gd name="connsiteY2" fmla="*/ 118753 h 451262"/>
                <a:gd name="connsiteX3" fmla="*/ 118754 w 121434"/>
                <a:gd name="connsiteY3" fmla="*/ 0 h 45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34" h="451262">
                  <a:moveTo>
                    <a:pt x="71252" y="451262"/>
                  </a:moveTo>
                  <a:cubicBezTo>
                    <a:pt x="100940" y="383968"/>
                    <a:pt x="130629" y="316675"/>
                    <a:pt x="118754" y="261257"/>
                  </a:cubicBezTo>
                  <a:cubicBezTo>
                    <a:pt x="106879" y="205839"/>
                    <a:pt x="0" y="162296"/>
                    <a:pt x="0" y="118753"/>
                  </a:cubicBezTo>
                  <a:cubicBezTo>
                    <a:pt x="0" y="75210"/>
                    <a:pt x="59377" y="37605"/>
                    <a:pt x="118754" y="0"/>
                  </a:cubicBezTo>
                </a:path>
              </a:pathLst>
            </a:custGeom>
            <a:ln w="3492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00F3142-97A4-41D8-84FF-73BE95910F73}"/>
                </a:ext>
              </a:extLst>
            </p:cNvPr>
            <p:cNvSpPr/>
            <p:nvPr/>
          </p:nvSpPr>
          <p:spPr>
            <a:xfrm>
              <a:off x="10142229" y="11733957"/>
              <a:ext cx="121434" cy="451262"/>
            </a:xfrm>
            <a:custGeom>
              <a:avLst/>
              <a:gdLst>
                <a:gd name="connsiteX0" fmla="*/ 71252 w 121434"/>
                <a:gd name="connsiteY0" fmla="*/ 451262 h 451262"/>
                <a:gd name="connsiteX1" fmla="*/ 118754 w 121434"/>
                <a:gd name="connsiteY1" fmla="*/ 261257 h 451262"/>
                <a:gd name="connsiteX2" fmla="*/ 0 w 121434"/>
                <a:gd name="connsiteY2" fmla="*/ 118753 h 451262"/>
                <a:gd name="connsiteX3" fmla="*/ 118754 w 121434"/>
                <a:gd name="connsiteY3" fmla="*/ 0 h 45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34" h="451262">
                  <a:moveTo>
                    <a:pt x="71252" y="451262"/>
                  </a:moveTo>
                  <a:cubicBezTo>
                    <a:pt x="100940" y="383968"/>
                    <a:pt x="130629" y="316675"/>
                    <a:pt x="118754" y="261257"/>
                  </a:cubicBezTo>
                  <a:cubicBezTo>
                    <a:pt x="106879" y="205839"/>
                    <a:pt x="0" y="162296"/>
                    <a:pt x="0" y="118753"/>
                  </a:cubicBezTo>
                  <a:cubicBezTo>
                    <a:pt x="0" y="75210"/>
                    <a:pt x="59377" y="37605"/>
                    <a:pt x="118754" y="0"/>
                  </a:cubicBezTo>
                </a:path>
              </a:pathLst>
            </a:custGeom>
            <a:ln w="3492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C251BD4-6941-4CA5-84FF-137307F34575}"/>
                </a:ext>
              </a:extLst>
            </p:cNvPr>
            <p:cNvSpPr/>
            <p:nvPr/>
          </p:nvSpPr>
          <p:spPr>
            <a:xfrm>
              <a:off x="9914906" y="12243459"/>
              <a:ext cx="121434" cy="451262"/>
            </a:xfrm>
            <a:custGeom>
              <a:avLst/>
              <a:gdLst>
                <a:gd name="connsiteX0" fmla="*/ 71252 w 121434"/>
                <a:gd name="connsiteY0" fmla="*/ 451262 h 451262"/>
                <a:gd name="connsiteX1" fmla="*/ 118754 w 121434"/>
                <a:gd name="connsiteY1" fmla="*/ 261257 h 451262"/>
                <a:gd name="connsiteX2" fmla="*/ 0 w 121434"/>
                <a:gd name="connsiteY2" fmla="*/ 118753 h 451262"/>
                <a:gd name="connsiteX3" fmla="*/ 118754 w 121434"/>
                <a:gd name="connsiteY3" fmla="*/ 0 h 45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34" h="451262">
                  <a:moveTo>
                    <a:pt x="71252" y="451262"/>
                  </a:moveTo>
                  <a:cubicBezTo>
                    <a:pt x="100940" y="383968"/>
                    <a:pt x="130629" y="316675"/>
                    <a:pt x="118754" y="261257"/>
                  </a:cubicBezTo>
                  <a:cubicBezTo>
                    <a:pt x="106879" y="205839"/>
                    <a:pt x="0" y="162296"/>
                    <a:pt x="0" y="118753"/>
                  </a:cubicBezTo>
                  <a:cubicBezTo>
                    <a:pt x="0" y="75210"/>
                    <a:pt x="59377" y="37605"/>
                    <a:pt x="118754" y="0"/>
                  </a:cubicBezTo>
                </a:path>
              </a:pathLst>
            </a:custGeom>
            <a:ln w="3492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7C313DE-54D8-44A4-9991-4A93F52C8B9E}"/>
              </a:ext>
            </a:extLst>
          </p:cNvPr>
          <p:cNvSpPr/>
          <p:nvPr/>
        </p:nvSpPr>
        <p:spPr>
          <a:xfrm rot="810373">
            <a:off x="10465142" y="13121621"/>
            <a:ext cx="997528" cy="1063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9938BDE-2B8E-4D11-B750-91F1509D0C97}"/>
              </a:ext>
            </a:extLst>
          </p:cNvPr>
          <p:cNvSpPr/>
          <p:nvPr/>
        </p:nvSpPr>
        <p:spPr>
          <a:xfrm rot="2787064">
            <a:off x="9323185" y="12792717"/>
            <a:ext cx="1674421" cy="1794765"/>
          </a:xfrm>
          <a:prstGeom prst="arc">
            <a:avLst>
              <a:gd name="adj1" fmla="val 16200000"/>
              <a:gd name="adj2" fmla="val 20993032"/>
            </a:avLst>
          </a:prstGeom>
          <a:ln w="63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FE13D2-CCDC-46D8-A065-62DB4A7DA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868" y="13282485"/>
            <a:ext cx="653142" cy="69114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A60E939-392F-4BB9-B042-A7CC179C6AC4}"/>
              </a:ext>
            </a:extLst>
          </p:cNvPr>
          <p:cNvGrpSpPr/>
          <p:nvPr/>
        </p:nvGrpSpPr>
        <p:grpSpPr>
          <a:xfrm rot="3508202">
            <a:off x="11081032" y="10454586"/>
            <a:ext cx="1013073" cy="960764"/>
            <a:chOff x="9793472" y="11733957"/>
            <a:chExt cx="1013073" cy="96076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6B6ABA-9532-4D74-ABF2-6E4F4D5900B3}"/>
                </a:ext>
              </a:extLst>
            </p:cNvPr>
            <p:cNvSpPr/>
            <p:nvPr/>
          </p:nvSpPr>
          <p:spPr>
            <a:xfrm>
              <a:off x="9809017" y="12160332"/>
              <a:ext cx="997528" cy="142505"/>
            </a:xfrm>
            <a:custGeom>
              <a:avLst/>
              <a:gdLst>
                <a:gd name="connsiteX0" fmla="*/ 1650670 w 1650670"/>
                <a:gd name="connsiteY0" fmla="*/ 201881 h 216736"/>
                <a:gd name="connsiteX1" fmla="*/ 1235034 w 1650670"/>
                <a:gd name="connsiteY1" fmla="*/ 201881 h 216736"/>
                <a:gd name="connsiteX2" fmla="*/ 1163782 w 1650670"/>
                <a:gd name="connsiteY2" fmla="*/ 47502 h 216736"/>
                <a:gd name="connsiteX3" fmla="*/ 665019 w 1650670"/>
                <a:gd name="connsiteY3" fmla="*/ 11876 h 216736"/>
                <a:gd name="connsiteX4" fmla="*/ 225631 w 1650670"/>
                <a:gd name="connsiteY4" fmla="*/ 142504 h 216736"/>
                <a:gd name="connsiteX5" fmla="*/ 0 w 1650670"/>
                <a:gd name="connsiteY5" fmla="*/ 0 h 216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670" h="216736">
                  <a:moveTo>
                    <a:pt x="1650670" y="201881"/>
                  </a:moveTo>
                  <a:cubicBezTo>
                    <a:pt x="1483426" y="214746"/>
                    <a:pt x="1316182" y="227611"/>
                    <a:pt x="1235034" y="201881"/>
                  </a:cubicBezTo>
                  <a:cubicBezTo>
                    <a:pt x="1153886" y="176151"/>
                    <a:pt x="1258785" y="79170"/>
                    <a:pt x="1163782" y="47502"/>
                  </a:cubicBezTo>
                  <a:cubicBezTo>
                    <a:pt x="1068779" y="15834"/>
                    <a:pt x="821377" y="-3958"/>
                    <a:pt x="665019" y="11876"/>
                  </a:cubicBezTo>
                  <a:cubicBezTo>
                    <a:pt x="508661" y="27710"/>
                    <a:pt x="336467" y="144483"/>
                    <a:pt x="225631" y="142504"/>
                  </a:cubicBezTo>
                  <a:cubicBezTo>
                    <a:pt x="114795" y="140525"/>
                    <a:pt x="57397" y="70262"/>
                    <a:pt x="0" y="0"/>
                  </a:cubicBezTo>
                </a:path>
              </a:pathLst>
            </a:custGeom>
            <a:noFill/>
            <a:ln w="349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DBC6F3E-22C6-48C6-824F-6373C81FB92B}"/>
                </a:ext>
              </a:extLst>
            </p:cNvPr>
            <p:cNvSpPr/>
            <p:nvPr/>
          </p:nvSpPr>
          <p:spPr>
            <a:xfrm>
              <a:off x="9793472" y="11733957"/>
              <a:ext cx="121434" cy="451262"/>
            </a:xfrm>
            <a:custGeom>
              <a:avLst/>
              <a:gdLst>
                <a:gd name="connsiteX0" fmla="*/ 71252 w 121434"/>
                <a:gd name="connsiteY0" fmla="*/ 451262 h 451262"/>
                <a:gd name="connsiteX1" fmla="*/ 118754 w 121434"/>
                <a:gd name="connsiteY1" fmla="*/ 261257 h 451262"/>
                <a:gd name="connsiteX2" fmla="*/ 0 w 121434"/>
                <a:gd name="connsiteY2" fmla="*/ 118753 h 451262"/>
                <a:gd name="connsiteX3" fmla="*/ 118754 w 121434"/>
                <a:gd name="connsiteY3" fmla="*/ 0 h 45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34" h="451262">
                  <a:moveTo>
                    <a:pt x="71252" y="451262"/>
                  </a:moveTo>
                  <a:cubicBezTo>
                    <a:pt x="100940" y="383968"/>
                    <a:pt x="130629" y="316675"/>
                    <a:pt x="118754" y="261257"/>
                  </a:cubicBezTo>
                  <a:cubicBezTo>
                    <a:pt x="106879" y="205839"/>
                    <a:pt x="0" y="162296"/>
                    <a:pt x="0" y="118753"/>
                  </a:cubicBezTo>
                  <a:cubicBezTo>
                    <a:pt x="0" y="75210"/>
                    <a:pt x="59377" y="37605"/>
                    <a:pt x="118754" y="0"/>
                  </a:cubicBezTo>
                </a:path>
              </a:pathLst>
            </a:custGeom>
            <a:ln w="34925">
              <a:solidFill>
                <a:srgbClr val="92D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C260D2D-32F2-425E-B24F-2D3E6D8E75F0}"/>
                </a:ext>
              </a:extLst>
            </p:cNvPr>
            <p:cNvSpPr/>
            <p:nvPr/>
          </p:nvSpPr>
          <p:spPr>
            <a:xfrm>
              <a:off x="10142229" y="11733957"/>
              <a:ext cx="121434" cy="451262"/>
            </a:xfrm>
            <a:custGeom>
              <a:avLst/>
              <a:gdLst>
                <a:gd name="connsiteX0" fmla="*/ 71252 w 121434"/>
                <a:gd name="connsiteY0" fmla="*/ 451262 h 451262"/>
                <a:gd name="connsiteX1" fmla="*/ 118754 w 121434"/>
                <a:gd name="connsiteY1" fmla="*/ 261257 h 451262"/>
                <a:gd name="connsiteX2" fmla="*/ 0 w 121434"/>
                <a:gd name="connsiteY2" fmla="*/ 118753 h 451262"/>
                <a:gd name="connsiteX3" fmla="*/ 118754 w 121434"/>
                <a:gd name="connsiteY3" fmla="*/ 0 h 45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34" h="451262">
                  <a:moveTo>
                    <a:pt x="71252" y="451262"/>
                  </a:moveTo>
                  <a:cubicBezTo>
                    <a:pt x="100940" y="383968"/>
                    <a:pt x="130629" y="316675"/>
                    <a:pt x="118754" y="261257"/>
                  </a:cubicBezTo>
                  <a:cubicBezTo>
                    <a:pt x="106879" y="205839"/>
                    <a:pt x="0" y="162296"/>
                    <a:pt x="0" y="118753"/>
                  </a:cubicBezTo>
                  <a:cubicBezTo>
                    <a:pt x="0" y="75210"/>
                    <a:pt x="59377" y="37605"/>
                    <a:pt x="118754" y="0"/>
                  </a:cubicBezTo>
                </a:path>
              </a:pathLst>
            </a:custGeom>
            <a:ln w="34925">
              <a:solidFill>
                <a:srgbClr val="92D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D935B7-33C3-4AB4-84A0-F6C8916DFF00}"/>
                </a:ext>
              </a:extLst>
            </p:cNvPr>
            <p:cNvSpPr/>
            <p:nvPr/>
          </p:nvSpPr>
          <p:spPr>
            <a:xfrm>
              <a:off x="9914906" y="12243459"/>
              <a:ext cx="121434" cy="451262"/>
            </a:xfrm>
            <a:custGeom>
              <a:avLst/>
              <a:gdLst>
                <a:gd name="connsiteX0" fmla="*/ 71252 w 121434"/>
                <a:gd name="connsiteY0" fmla="*/ 451262 h 451262"/>
                <a:gd name="connsiteX1" fmla="*/ 118754 w 121434"/>
                <a:gd name="connsiteY1" fmla="*/ 261257 h 451262"/>
                <a:gd name="connsiteX2" fmla="*/ 0 w 121434"/>
                <a:gd name="connsiteY2" fmla="*/ 118753 h 451262"/>
                <a:gd name="connsiteX3" fmla="*/ 118754 w 121434"/>
                <a:gd name="connsiteY3" fmla="*/ 0 h 45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34" h="451262">
                  <a:moveTo>
                    <a:pt x="71252" y="451262"/>
                  </a:moveTo>
                  <a:cubicBezTo>
                    <a:pt x="100940" y="383968"/>
                    <a:pt x="130629" y="316675"/>
                    <a:pt x="118754" y="261257"/>
                  </a:cubicBezTo>
                  <a:cubicBezTo>
                    <a:pt x="106879" y="205839"/>
                    <a:pt x="0" y="162296"/>
                    <a:pt x="0" y="118753"/>
                  </a:cubicBezTo>
                  <a:cubicBezTo>
                    <a:pt x="0" y="75210"/>
                    <a:pt x="59377" y="37605"/>
                    <a:pt x="118754" y="0"/>
                  </a:cubicBezTo>
                </a:path>
              </a:pathLst>
            </a:custGeom>
            <a:ln w="34925">
              <a:solidFill>
                <a:srgbClr val="92D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E97618-39F8-4318-8BF7-6E1396AF0615}"/>
              </a:ext>
            </a:extLst>
          </p:cNvPr>
          <p:cNvCxnSpPr>
            <a:stCxn id="18" idx="2"/>
          </p:cNvCxnSpPr>
          <p:nvPr/>
        </p:nvCxnSpPr>
        <p:spPr>
          <a:xfrm flipV="1">
            <a:off x="11718003" y="10888760"/>
            <a:ext cx="1058547" cy="215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33EF58F-FC93-4C07-9558-E3FB21A1582C}"/>
              </a:ext>
            </a:extLst>
          </p:cNvPr>
          <p:cNvSpPr txBox="1"/>
          <p:nvPr/>
        </p:nvSpPr>
        <p:spPr>
          <a:xfrm>
            <a:off x="12735274" y="9888899"/>
            <a:ext cx="2192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Chondroitin sulfate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C9F9A2E-4268-4436-9155-A88E4CE03A5A}"/>
              </a:ext>
            </a:extLst>
          </p:cNvPr>
          <p:cNvCxnSpPr/>
          <p:nvPr/>
        </p:nvCxnSpPr>
        <p:spPr>
          <a:xfrm flipV="1">
            <a:off x="11676727" y="10087832"/>
            <a:ext cx="1058547" cy="215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A000F63-EA15-4385-9D85-68F78898759E}"/>
              </a:ext>
            </a:extLst>
          </p:cNvPr>
          <p:cNvSpPr txBox="1"/>
          <p:nvPr/>
        </p:nvSpPr>
        <p:spPr>
          <a:xfrm>
            <a:off x="12735272" y="10704095"/>
            <a:ext cx="1479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Core protein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2AC691-B731-45F9-9B93-E43BB5EA72B1}"/>
              </a:ext>
            </a:extLst>
          </p:cNvPr>
          <p:cNvCxnSpPr>
            <a:cxnSpLocks/>
          </p:cNvCxnSpPr>
          <p:nvPr/>
        </p:nvCxnSpPr>
        <p:spPr>
          <a:xfrm flipV="1">
            <a:off x="9348357" y="12582644"/>
            <a:ext cx="662139" cy="134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0DC20F6-BC4D-4483-BF15-327F12AB1800}"/>
              </a:ext>
            </a:extLst>
          </p:cNvPr>
          <p:cNvSpPr txBox="1"/>
          <p:nvPr/>
        </p:nvSpPr>
        <p:spPr>
          <a:xfrm>
            <a:off x="7747526" y="12557651"/>
            <a:ext cx="16598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Heparin sulfate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848C82-F5D0-4F6C-84C2-FAC792EDA03D}"/>
              </a:ext>
            </a:extLst>
          </p:cNvPr>
          <p:cNvSpPr txBox="1"/>
          <p:nvPr/>
        </p:nvSpPr>
        <p:spPr>
          <a:xfrm>
            <a:off x="7107740" y="11715848"/>
            <a:ext cx="2073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/>
              <a:t>Encapsidated</a:t>
            </a:r>
            <a:r>
              <a:rPr lang="en-US" sz="3000" dirty="0"/>
              <a:t> virus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3CCDEC-7FD9-4FE3-9013-9243952D77D5}"/>
              </a:ext>
            </a:extLst>
          </p:cNvPr>
          <p:cNvCxnSpPr>
            <a:cxnSpLocks/>
          </p:cNvCxnSpPr>
          <p:nvPr/>
        </p:nvCxnSpPr>
        <p:spPr>
          <a:xfrm flipV="1">
            <a:off x="9025269" y="11765780"/>
            <a:ext cx="662139" cy="134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E79DA7D-692B-4698-BAF2-806C24010892}"/>
              </a:ext>
            </a:extLst>
          </p:cNvPr>
          <p:cNvSpPr txBox="1"/>
          <p:nvPr/>
        </p:nvSpPr>
        <p:spPr>
          <a:xfrm>
            <a:off x="7952120" y="10548391"/>
            <a:ext cx="210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1. Attachment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86CB9B-BFDC-4946-AB12-C3000010F706}"/>
              </a:ext>
            </a:extLst>
          </p:cNvPr>
          <p:cNvSpPr txBox="1"/>
          <p:nvPr/>
        </p:nvSpPr>
        <p:spPr>
          <a:xfrm>
            <a:off x="8328063" y="13941513"/>
            <a:ext cx="210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2. Endocytosis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5E02AA-2293-43D0-B9EA-FC6AA86A8A6D}"/>
              </a:ext>
            </a:extLst>
          </p:cNvPr>
          <p:cNvCxnSpPr/>
          <p:nvPr/>
        </p:nvCxnSpPr>
        <p:spPr>
          <a:xfrm flipV="1">
            <a:off x="13496667" y="11182344"/>
            <a:ext cx="1058547" cy="215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EDC4FD5-6D3E-471B-8D32-DE5383D7C19C}"/>
              </a:ext>
            </a:extLst>
          </p:cNvPr>
          <p:cNvSpPr txBox="1"/>
          <p:nvPr/>
        </p:nvSpPr>
        <p:spPr>
          <a:xfrm>
            <a:off x="14555213" y="10964363"/>
            <a:ext cx="16059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Cell membrane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333D7B-8F70-4A73-B844-549DA9C52551}"/>
              </a:ext>
            </a:extLst>
          </p:cNvPr>
          <p:cNvSpPr txBox="1"/>
          <p:nvPr/>
        </p:nvSpPr>
        <p:spPr>
          <a:xfrm>
            <a:off x="11155422" y="12838625"/>
            <a:ext cx="2101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3. Uncoating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4FEE919-9D82-42B1-A737-40BDD8E4B658}"/>
              </a:ext>
            </a:extLst>
          </p:cNvPr>
          <p:cNvSpPr/>
          <p:nvPr/>
        </p:nvSpPr>
        <p:spPr>
          <a:xfrm>
            <a:off x="12244712" y="13422349"/>
            <a:ext cx="465507" cy="461665"/>
          </a:xfrm>
          <a:prstGeom prst="ellipse">
            <a:avLst/>
          </a:prstGeom>
          <a:noFill/>
          <a:ln w="508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AE9F007-3D58-4E9A-BD10-233D6BD1B365}"/>
              </a:ext>
            </a:extLst>
          </p:cNvPr>
          <p:cNvCxnSpPr/>
          <p:nvPr/>
        </p:nvCxnSpPr>
        <p:spPr>
          <a:xfrm>
            <a:off x="10307781" y="12482278"/>
            <a:ext cx="95588" cy="548089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0D9823D-3311-4FCC-BF89-5B35ABD29A91}"/>
              </a:ext>
            </a:extLst>
          </p:cNvPr>
          <p:cNvCxnSpPr>
            <a:cxnSpLocks/>
          </p:cNvCxnSpPr>
          <p:nvPr/>
        </p:nvCxnSpPr>
        <p:spPr>
          <a:xfrm>
            <a:off x="11315944" y="13662685"/>
            <a:ext cx="601735" cy="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10FF0EA-6C5F-4535-9D85-1FA3471C5A12}"/>
              </a:ext>
            </a:extLst>
          </p:cNvPr>
          <p:cNvSpPr txBox="1"/>
          <p:nvPr/>
        </p:nvSpPr>
        <p:spPr>
          <a:xfrm>
            <a:off x="13304955" y="13332833"/>
            <a:ext cx="2192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ssDNA genome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9FAEB9-8E16-4AEA-852A-A218EB2DE68F}"/>
              </a:ext>
            </a:extLst>
          </p:cNvPr>
          <p:cNvCxnSpPr>
            <a:cxnSpLocks/>
          </p:cNvCxnSpPr>
          <p:nvPr/>
        </p:nvCxnSpPr>
        <p:spPr>
          <a:xfrm flipV="1">
            <a:off x="12729239" y="13530835"/>
            <a:ext cx="547307" cy="125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0D132B6-301F-4B07-89CA-59E5A22B55F7}"/>
              </a:ext>
            </a:extLst>
          </p:cNvPr>
          <p:cNvSpPr/>
          <p:nvPr/>
        </p:nvSpPr>
        <p:spPr>
          <a:xfrm>
            <a:off x="15118829" y="11362413"/>
            <a:ext cx="1640735" cy="3989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9BED9E-6B9A-4FE4-A7DE-9FC7506A492D}"/>
              </a:ext>
            </a:extLst>
          </p:cNvPr>
          <p:cNvSpPr txBox="1"/>
          <p:nvPr/>
        </p:nvSpPr>
        <p:spPr>
          <a:xfrm>
            <a:off x="12341657" y="14580455"/>
            <a:ext cx="2634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Host cell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792C1C-BA0A-467E-90BC-CBEA7A343D85}"/>
              </a:ext>
            </a:extLst>
          </p:cNvPr>
          <p:cNvSpPr/>
          <p:nvPr/>
        </p:nvSpPr>
        <p:spPr>
          <a:xfrm>
            <a:off x="10873018" y="10075110"/>
            <a:ext cx="1260434" cy="1322632"/>
          </a:xfrm>
          <a:prstGeom prst="rect">
            <a:avLst/>
          </a:prstGeom>
          <a:noFill/>
          <a:ln w="317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56E3D1-CF69-414B-BBA4-F5E38D08B8FE}"/>
              </a:ext>
            </a:extLst>
          </p:cNvPr>
          <p:cNvSpPr txBox="1"/>
          <p:nvPr/>
        </p:nvSpPr>
        <p:spPr>
          <a:xfrm>
            <a:off x="10810838" y="9698409"/>
            <a:ext cx="2192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Proteoglycan</a:t>
            </a:r>
          </a:p>
        </p:txBody>
      </p:sp>
      <p:pic>
        <p:nvPicPr>
          <p:cNvPr id="55" name="Content Placeholder 54">
            <a:extLst>
              <a:ext uri="{FF2B5EF4-FFF2-40B4-BE49-F238E27FC236}">
                <a16:creationId xmlns:a16="http://schemas.microsoft.com/office/drawing/2014/main" id="{2F644DC0-D099-43C5-8B00-E34A19AA3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526" y="15482772"/>
            <a:ext cx="9080500" cy="1073150"/>
          </a:xfr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CB54A4C-0CCC-46DC-957A-89151CA7A329}"/>
              </a:ext>
            </a:extLst>
          </p:cNvPr>
          <p:cNvSpPr txBox="1"/>
          <p:nvPr/>
        </p:nvSpPr>
        <p:spPr>
          <a:xfrm>
            <a:off x="6434135" y="9692741"/>
            <a:ext cx="6736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(a)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2BDFA66-A7D1-42D9-B04F-BDBEDA7FE4BF}"/>
              </a:ext>
            </a:extLst>
          </p:cNvPr>
          <p:cNvSpPr txBox="1"/>
          <p:nvPr/>
        </p:nvSpPr>
        <p:spPr>
          <a:xfrm>
            <a:off x="6437951" y="15424079"/>
            <a:ext cx="6736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(b)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7282CB-B6DD-484A-BEDA-87470BC8BC49}"/>
              </a:ext>
            </a:extLst>
          </p:cNvPr>
          <p:cNvSpPr txBox="1"/>
          <p:nvPr/>
        </p:nvSpPr>
        <p:spPr>
          <a:xfrm>
            <a:off x="6620935" y="16685880"/>
            <a:ext cx="1331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Tan, C. (2021)</a:t>
            </a:r>
          </a:p>
        </p:txBody>
      </p:sp>
    </p:spTree>
    <p:extLst>
      <p:ext uri="{BB962C8B-B14F-4D97-AF65-F5344CB8AC3E}">
        <p14:creationId xmlns:p14="http://schemas.microsoft.com/office/powerpoint/2010/main" val="1591456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7951A-48DA-40C4-A1B0-391263561232}"/>
              </a:ext>
            </a:extLst>
          </p:cNvPr>
          <p:cNvSpPr/>
          <p:nvPr/>
        </p:nvSpPr>
        <p:spPr>
          <a:xfrm>
            <a:off x="3293791" y="3401569"/>
            <a:ext cx="20155613" cy="15960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8B76E-F3F3-47FC-8970-10FAC63420A2}"/>
              </a:ext>
            </a:extLst>
          </p:cNvPr>
          <p:cNvSpPr txBox="1"/>
          <p:nvPr/>
        </p:nvSpPr>
        <p:spPr>
          <a:xfrm>
            <a:off x="4513558" y="11354145"/>
            <a:ext cx="3763429" cy="646331"/>
          </a:xfrm>
          <a:prstGeom prst="rect">
            <a:avLst/>
          </a:prstGeom>
          <a:noFill/>
          <a:ln w="698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(b) Recombination</a:t>
            </a:r>
          </a:p>
        </p:txBody>
      </p:sp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1618FCB4-D134-4AAB-A3DE-5D4B83E60AE8}"/>
              </a:ext>
            </a:extLst>
          </p:cNvPr>
          <p:cNvSpPr/>
          <p:nvPr/>
        </p:nvSpPr>
        <p:spPr>
          <a:xfrm>
            <a:off x="20969092" y="6260076"/>
            <a:ext cx="931909" cy="4637763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204" name="Rectangle: Rounded Corners 203">
            <a:extLst>
              <a:ext uri="{FF2B5EF4-FFF2-40B4-BE49-F238E27FC236}">
                <a16:creationId xmlns:a16="http://schemas.microsoft.com/office/drawing/2014/main" id="{A5B3CB9B-FA0A-4C7E-94C4-F938B10F406C}"/>
              </a:ext>
            </a:extLst>
          </p:cNvPr>
          <p:cNvSpPr/>
          <p:nvPr/>
        </p:nvSpPr>
        <p:spPr>
          <a:xfrm>
            <a:off x="9808549" y="6260076"/>
            <a:ext cx="931909" cy="4637763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5AAFAAB0-9275-43E8-8612-47638935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981" y="5783846"/>
            <a:ext cx="3543300" cy="388620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840917EE-5C36-4949-A0F7-8DD2DA742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3986" y="5873245"/>
            <a:ext cx="3638550" cy="3895725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546C22E1-1E5D-4B96-86DD-96F925F0A17E}"/>
              </a:ext>
            </a:extLst>
          </p:cNvPr>
          <p:cNvSpPr txBox="1"/>
          <p:nvPr/>
        </p:nvSpPr>
        <p:spPr>
          <a:xfrm>
            <a:off x="4487754" y="3663694"/>
            <a:ext cx="4070556" cy="646331"/>
          </a:xfrm>
          <a:prstGeom prst="rect">
            <a:avLst/>
          </a:prstGeom>
          <a:noFill/>
          <a:ln w="698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(a) Host-editing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835E4EF-A860-4E24-8EDA-A3BE50AC0895}"/>
              </a:ext>
            </a:extLst>
          </p:cNvPr>
          <p:cNvCxnSpPr>
            <a:cxnSpLocks/>
          </p:cNvCxnSpPr>
          <p:nvPr/>
        </p:nvCxnSpPr>
        <p:spPr>
          <a:xfrm>
            <a:off x="11979341" y="8077083"/>
            <a:ext cx="3078162" cy="0"/>
          </a:xfrm>
          <a:prstGeom prst="straightConnector1">
            <a:avLst/>
          </a:prstGeom>
          <a:ln w="1079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9A0BE898-A1A0-4F2D-ACE9-12427DE00C28}"/>
              </a:ext>
            </a:extLst>
          </p:cNvPr>
          <p:cNvSpPr txBox="1"/>
          <p:nvPr/>
        </p:nvSpPr>
        <p:spPr>
          <a:xfrm>
            <a:off x="11649571" y="6816397"/>
            <a:ext cx="3518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Cytidine deaminase</a:t>
            </a:r>
          </a:p>
        </p:txBody>
      </p:sp>
      <p:sp>
        <p:nvSpPr>
          <p:cNvPr id="174" name="Arc 173">
            <a:extLst>
              <a:ext uri="{FF2B5EF4-FFF2-40B4-BE49-F238E27FC236}">
                <a16:creationId xmlns:a16="http://schemas.microsoft.com/office/drawing/2014/main" id="{FAE6C977-A257-4D27-A963-B12AEE42A6D9}"/>
              </a:ext>
            </a:extLst>
          </p:cNvPr>
          <p:cNvSpPr/>
          <p:nvPr/>
        </p:nvSpPr>
        <p:spPr>
          <a:xfrm flipH="1">
            <a:off x="12237919" y="8130981"/>
            <a:ext cx="1149823" cy="1128530"/>
          </a:xfrm>
          <a:prstGeom prst="arc">
            <a:avLst/>
          </a:prstGeom>
          <a:ln w="10795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76" name="Arc 175">
            <a:extLst>
              <a:ext uri="{FF2B5EF4-FFF2-40B4-BE49-F238E27FC236}">
                <a16:creationId xmlns:a16="http://schemas.microsoft.com/office/drawing/2014/main" id="{7AC4CC61-4F7A-4F28-AAE2-EE6023015742}"/>
              </a:ext>
            </a:extLst>
          </p:cNvPr>
          <p:cNvSpPr/>
          <p:nvPr/>
        </p:nvSpPr>
        <p:spPr>
          <a:xfrm rot="5937114" flipH="1">
            <a:off x="13513942" y="8135122"/>
            <a:ext cx="1149823" cy="1128530"/>
          </a:xfrm>
          <a:prstGeom prst="arc">
            <a:avLst/>
          </a:prstGeom>
          <a:ln w="10795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F4B62C5-27F3-48DC-B905-2DD8E081324C}"/>
              </a:ext>
            </a:extLst>
          </p:cNvPr>
          <p:cNvSpPr txBox="1"/>
          <p:nvPr/>
        </p:nvSpPr>
        <p:spPr>
          <a:xfrm>
            <a:off x="14142209" y="8736291"/>
            <a:ext cx="1069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NH</a:t>
            </a:r>
            <a:r>
              <a:rPr lang="en-US" sz="3200" baseline="-25000" dirty="0"/>
              <a:t>3</a:t>
            </a:r>
            <a:endParaRPr lang="en-US" sz="32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4BB6DDF-B6D4-4603-945C-B5AE30A7EAA3}"/>
              </a:ext>
            </a:extLst>
          </p:cNvPr>
          <p:cNvSpPr txBox="1"/>
          <p:nvPr/>
        </p:nvSpPr>
        <p:spPr>
          <a:xfrm>
            <a:off x="11765840" y="8695247"/>
            <a:ext cx="1069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</a:t>
            </a:r>
            <a:r>
              <a:rPr lang="en-US" sz="3200" baseline="-25000" dirty="0"/>
              <a:t>2</a:t>
            </a:r>
            <a:r>
              <a:rPr lang="en-US" sz="3200" dirty="0"/>
              <a:t>O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21F766A-522C-4B6D-8BC7-B376532A4F73}"/>
              </a:ext>
            </a:extLst>
          </p:cNvPr>
          <p:cNvSpPr txBox="1"/>
          <p:nvPr/>
        </p:nvSpPr>
        <p:spPr>
          <a:xfrm>
            <a:off x="3773025" y="8008296"/>
            <a:ext cx="3078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Cytidine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DDE4272-5DAB-475B-BC43-D4047E99D59D}"/>
              </a:ext>
            </a:extLst>
          </p:cNvPr>
          <p:cNvSpPr txBox="1"/>
          <p:nvPr/>
        </p:nvSpPr>
        <p:spPr>
          <a:xfrm>
            <a:off x="14851908" y="8164634"/>
            <a:ext cx="3078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Uradine</a:t>
            </a:r>
            <a:endParaRPr lang="en-US" sz="3200" dirty="0"/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09E861BB-2A00-4253-A299-C78C507F8566}"/>
              </a:ext>
            </a:extLst>
          </p:cNvPr>
          <p:cNvCxnSpPr/>
          <p:nvPr/>
        </p:nvCxnSpPr>
        <p:spPr>
          <a:xfrm>
            <a:off x="5762600" y="6746738"/>
            <a:ext cx="0" cy="540785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9D6ACE70-D345-4024-A045-D49CE33C4AE2}"/>
              </a:ext>
            </a:extLst>
          </p:cNvPr>
          <p:cNvCxnSpPr/>
          <p:nvPr/>
        </p:nvCxnSpPr>
        <p:spPr>
          <a:xfrm>
            <a:off x="6603003" y="9658133"/>
            <a:ext cx="0" cy="540785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19AC4A69-EF1A-4E8C-9BDE-DBEAC8A4FF6D}"/>
              </a:ext>
            </a:extLst>
          </p:cNvPr>
          <p:cNvSpPr txBox="1"/>
          <p:nvPr/>
        </p:nvSpPr>
        <p:spPr>
          <a:xfrm>
            <a:off x="4214583" y="6118976"/>
            <a:ext cx="3078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D9A39E2-32E7-4204-96CB-68B99DCD242A}"/>
              </a:ext>
            </a:extLst>
          </p:cNvPr>
          <p:cNvSpPr txBox="1"/>
          <p:nvPr/>
        </p:nvSpPr>
        <p:spPr>
          <a:xfrm>
            <a:off x="5081851" y="10127202"/>
            <a:ext cx="3078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B0F0"/>
                </a:solidFill>
              </a:rPr>
              <a:t>T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BFE2591-5BD7-426A-A46D-2921C84ECF31}"/>
              </a:ext>
            </a:extLst>
          </p:cNvPr>
          <p:cNvCxnSpPr/>
          <p:nvPr/>
        </p:nvCxnSpPr>
        <p:spPr>
          <a:xfrm>
            <a:off x="16831415" y="6827420"/>
            <a:ext cx="0" cy="540785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8D45D465-3BCC-4691-AA74-E7FEBB4D5733}"/>
              </a:ext>
            </a:extLst>
          </p:cNvPr>
          <p:cNvCxnSpPr/>
          <p:nvPr/>
        </p:nvCxnSpPr>
        <p:spPr>
          <a:xfrm>
            <a:off x="17635960" y="9756743"/>
            <a:ext cx="0" cy="540785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05ACC0AD-1705-416B-8A43-002C0D60AA05}"/>
              </a:ext>
            </a:extLst>
          </p:cNvPr>
          <p:cNvSpPr txBox="1"/>
          <p:nvPr/>
        </p:nvSpPr>
        <p:spPr>
          <a:xfrm>
            <a:off x="15301327" y="6145869"/>
            <a:ext cx="3078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390354B-6C68-4C0F-BBF1-2E991E86071E}"/>
              </a:ext>
            </a:extLst>
          </p:cNvPr>
          <p:cNvSpPr txBox="1"/>
          <p:nvPr/>
        </p:nvSpPr>
        <p:spPr>
          <a:xfrm>
            <a:off x="16114807" y="10189952"/>
            <a:ext cx="3078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B0F0"/>
                </a:solidFill>
              </a:rPr>
              <a:t>T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BF69D413-2D1B-4384-9500-150DBD1FF47D}"/>
              </a:ext>
            </a:extLst>
          </p:cNvPr>
          <p:cNvSpPr txBox="1"/>
          <p:nvPr/>
        </p:nvSpPr>
        <p:spPr>
          <a:xfrm>
            <a:off x="8681280" y="6327019"/>
            <a:ext cx="30781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T</a:t>
            </a:r>
          </a:p>
          <a:p>
            <a:pPr algn="ctr"/>
            <a:endParaRPr lang="en-US" sz="4000" dirty="0">
              <a:solidFill>
                <a:srgbClr val="FF0000"/>
              </a:solidFill>
            </a:endParaRP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G</a:t>
            </a:r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r>
              <a:rPr lang="en-US" sz="4000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3CEE210-23B8-42B6-8274-B07E0203615F}"/>
              </a:ext>
            </a:extLst>
          </p:cNvPr>
          <p:cNvSpPr txBox="1"/>
          <p:nvPr/>
        </p:nvSpPr>
        <p:spPr>
          <a:xfrm>
            <a:off x="8334680" y="5231419"/>
            <a:ext cx="4149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Complement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66BFE3DC-FC82-4C66-9ABB-D8618190AA7F}"/>
              </a:ext>
            </a:extLst>
          </p:cNvPr>
          <p:cNvSpPr txBox="1"/>
          <p:nvPr/>
        </p:nvSpPr>
        <p:spPr>
          <a:xfrm>
            <a:off x="5553550" y="5239300"/>
            <a:ext cx="3078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Template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6BC1973-C26A-444C-8924-D8E49BE142AA}"/>
              </a:ext>
            </a:extLst>
          </p:cNvPr>
          <p:cNvSpPr txBox="1"/>
          <p:nvPr/>
        </p:nvSpPr>
        <p:spPr>
          <a:xfrm>
            <a:off x="19232912" y="5391700"/>
            <a:ext cx="4216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Complement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F4A0822-CB22-4D8B-A49A-DC7BEF61668B}"/>
              </a:ext>
            </a:extLst>
          </p:cNvPr>
          <p:cNvSpPr txBox="1"/>
          <p:nvPr/>
        </p:nvSpPr>
        <p:spPr>
          <a:xfrm>
            <a:off x="16554058" y="5391700"/>
            <a:ext cx="3078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Template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C980A1C1-7B3B-4CB7-87AB-F9F3361372C3}"/>
              </a:ext>
            </a:extLst>
          </p:cNvPr>
          <p:cNvSpPr txBox="1"/>
          <p:nvPr/>
        </p:nvSpPr>
        <p:spPr>
          <a:xfrm>
            <a:off x="19863214" y="6260076"/>
            <a:ext cx="30781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T</a:t>
            </a:r>
          </a:p>
          <a:p>
            <a:pPr algn="ctr"/>
            <a:endParaRPr lang="en-US" sz="4000" dirty="0">
              <a:solidFill>
                <a:srgbClr val="FF0000"/>
              </a:solidFill>
            </a:endParaRPr>
          </a:p>
          <a:p>
            <a:pPr algn="ctr"/>
            <a:endParaRPr lang="en-US" sz="4000" dirty="0"/>
          </a:p>
          <a:p>
            <a:pPr algn="ctr"/>
            <a:r>
              <a:rPr lang="en-US" sz="4000" b="1" u="sng" dirty="0"/>
              <a:t>A</a:t>
            </a:r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r>
              <a:rPr lang="en-US" sz="4000" dirty="0">
                <a:solidFill>
                  <a:srgbClr val="00B0F0"/>
                </a:solidFill>
              </a:rPr>
              <a:t>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4C4373-C801-4589-BFA1-0951ACF035E9}"/>
              </a:ext>
            </a:extLst>
          </p:cNvPr>
          <p:cNvGrpSpPr/>
          <p:nvPr/>
        </p:nvGrpSpPr>
        <p:grpSpPr>
          <a:xfrm>
            <a:off x="4627337" y="12275309"/>
            <a:ext cx="18303508" cy="7086446"/>
            <a:chOff x="1884136" y="10257706"/>
            <a:chExt cx="18303508" cy="7086446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C3423A4-2148-4587-AEB1-EA87A80978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15710" y="13465525"/>
              <a:ext cx="5818" cy="1183256"/>
            </a:xfrm>
            <a:prstGeom prst="line">
              <a:avLst/>
            </a:prstGeom>
            <a:ln w="1047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04085E-8B00-4166-A374-8738E1CFF5C0}"/>
                </a:ext>
              </a:extLst>
            </p:cNvPr>
            <p:cNvSpPr/>
            <p:nvPr/>
          </p:nvSpPr>
          <p:spPr>
            <a:xfrm>
              <a:off x="5688970" y="12139276"/>
              <a:ext cx="2908540" cy="43189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4E27B4-8570-4A78-9FD7-ACC7E6859314}"/>
                </a:ext>
              </a:extLst>
            </p:cNvPr>
            <p:cNvSpPr/>
            <p:nvPr/>
          </p:nvSpPr>
          <p:spPr>
            <a:xfrm>
              <a:off x="5688969" y="14471923"/>
              <a:ext cx="2908539" cy="44243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0319B36-4B55-40B6-8401-E414295274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1473" y="13527723"/>
              <a:ext cx="1744038" cy="1"/>
            </a:xfrm>
            <a:prstGeom prst="straightConnector1">
              <a:avLst/>
            </a:prstGeom>
            <a:ln w="161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E187D25-2BB7-4D9B-9270-DED632147AEA}"/>
                </a:ext>
              </a:extLst>
            </p:cNvPr>
            <p:cNvSpPr/>
            <p:nvPr/>
          </p:nvSpPr>
          <p:spPr>
            <a:xfrm>
              <a:off x="16719218" y="13402361"/>
              <a:ext cx="3468425" cy="41559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D92153D-0328-45DF-AC9B-C71E227F9B7A}"/>
                </a:ext>
              </a:extLst>
            </p:cNvPr>
            <p:cNvSpPr/>
            <p:nvPr/>
          </p:nvSpPr>
          <p:spPr>
            <a:xfrm>
              <a:off x="18375710" y="13407606"/>
              <a:ext cx="1811934" cy="41035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79" name="Star: 5 Points 78">
              <a:extLst>
                <a:ext uri="{FF2B5EF4-FFF2-40B4-BE49-F238E27FC236}">
                  <a16:creationId xmlns:a16="http://schemas.microsoft.com/office/drawing/2014/main" id="{B8FEA2BE-0CF4-4C4B-8460-5AF166DB7615}"/>
                </a:ext>
              </a:extLst>
            </p:cNvPr>
            <p:cNvSpPr/>
            <p:nvPr/>
          </p:nvSpPr>
          <p:spPr>
            <a:xfrm>
              <a:off x="5819660" y="14293716"/>
              <a:ext cx="522168" cy="701866"/>
            </a:xfrm>
            <a:prstGeom prst="star5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E4007886-4C85-4EFF-891A-0367543A8940}"/>
                </a:ext>
              </a:extLst>
            </p:cNvPr>
            <p:cNvSpPr/>
            <p:nvPr/>
          </p:nvSpPr>
          <p:spPr>
            <a:xfrm>
              <a:off x="7704599" y="12085636"/>
              <a:ext cx="423048" cy="498327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874DA1F6-C581-4DBF-8F64-2161BBF52DD5}"/>
                </a:ext>
              </a:extLst>
            </p:cNvPr>
            <p:cNvSpPr/>
            <p:nvPr/>
          </p:nvSpPr>
          <p:spPr>
            <a:xfrm>
              <a:off x="19403095" y="13341946"/>
              <a:ext cx="423048" cy="498327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89" name="Star: 5 Points 88">
              <a:extLst>
                <a:ext uri="{FF2B5EF4-FFF2-40B4-BE49-F238E27FC236}">
                  <a16:creationId xmlns:a16="http://schemas.microsoft.com/office/drawing/2014/main" id="{7DE72625-24AF-471F-8BF3-70EE6E74BE70}"/>
                </a:ext>
              </a:extLst>
            </p:cNvPr>
            <p:cNvSpPr/>
            <p:nvPr/>
          </p:nvSpPr>
          <p:spPr>
            <a:xfrm>
              <a:off x="16867223" y="13259226"/>
              <a:ext cx="522168" cy="701866"/>
            </a:xfrm>
            <a:prstGeom prst="star5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A180D50-2B15-4CA7-A12D-FF12084B59FA}"/>
                </a:ext>
              </a:extLst>
            </p:cNvPr>
            <p:cNvSpPr/>
            <p:nvPr/>
          </p:nvSpPr>
          <p:spPr>
            <a:xfrm>
              <a:off x="16674266" y="12223370"/>
              <a:ext cx="3464587" cy="41559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41E71B28-522A-413A-A36E-603CFAC2890E}"/>
                </a:ext>
              </a:extLst>
            </p:cNvPr>
            <p:cNvSpPr/>
            <p:nvPr/>
          </p:nvSpPr>
          <p:spPr>
            <a:xfrm>
              <a:off x="19349111" y="12169730"/>
              <a:ext cx="423048" cy="498327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3AEFE7B-51AB-4D78-8C90-6D605D52DB46}"/>
                </a:ext>
              </a:extLst>
            </p:cNvPr>
            <p:cNvSpPr/>
            <p:nvPr/>
          </p:nvSpPr>
          <p:spPr>
            <a:xfrm>
              <a:off x="16716515" y="14597580"/>
              <a:ext cx="3464596" cy="41559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sp>
          <p:nvSpPr>
            <p:cNvPr id="93" name="Star: 5 Points 92">
              <a:extLst>
                <a:ext uri="{FF2B5EF4-FFF2-40B4-BE49-F238E27FC236}">
                  <a16:creationId xmlns:a16="http://schemas.microsoft.com/office/drawing/2014/main" id="{67105919-4A34-42F9-A867-F4D1D4596D68}"/>
                </a:ext>
              </a:extLst>
            </p:cNvPr>
            <p:cNvSpPr/>
            <p:nvPr/>
          </p:nvSpPr>
          <p:spPr>
            <a:xfrm>
              <a:off x="16847206" y="14438423"/>
              <a:ext cx="522168" cy="701866"/>
            </a:xfrm>
            <a:prstGeom prst="star5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7FB6FF-4A80-4BD1-AFCF-3D3070774F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57041" y="12481119"/>
              <a:ext cx="21264" cy="1212076"/>
            </a:xfrm>
            <a:prstGeom prst="line">
              <a:avLst/>
            </a:prstGeom>
            <a:ln w="1047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F478968-4AC3-40B7-AA7D-ACEF26EF2D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57041" y="13693195"/>
              <a:ext cx="2069054" cy="0"/>
            </a:xfrm>
            <a:prstGeom prst="line">
              <a:avLst/>
            </a:prstGeom>
            <a:ln w="104775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818852-6A1B-478C-8863-262F863A5A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2614" y="12425423"/>
              <a:ext cx="2483391" cy="0"/>
            </a:xfrm>
            <a:prstGeom prst="line">
              <a:avLst/>
            </a:prstGeom>
            <a:ln w="1047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6D1B4C2-676E-4975-BB1B-451CFB43B7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6037" y="14613908"/>
              <a:ext cx="2458677" cy="0"/>
            </a:xfrm>
            <a:prstGeom prst="line">
              <a:avLst/>
            </a:prstGeom>
            <a:ln w="1047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CA64500-516D-45BC-BF1B-51A5FC9776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15710" y="12403951"/>
              <a:ext cx="7539" cy="1061574"/>
            </a:xfrm>
            <a:prstGeom prst="line">
              <a:avLst/>
            </a:prstGeom>
            <a:ln w="1047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Star: 5 Points 127">
              <a:extLst>
                <a:ext uri="{FF2B5EF4-FFF2-40B4-BE49-F238E27FC236}">
                  <a16:creationId xmlns:a16="http://schemas.microsoft.com/office/drawing/2014/main" id="{96A6FD71-0FDD-46B6-8040-A7A5817A3320}"/>
                </a:ext>
              </a:extLst>
            </p:cNvPr>
            <p:cNvSpPr/>
            <p:nvPr/>
          </p:nvSpPr>
          <p:spPr>
            <a:xfrm>
              <a:off x="3369724" y="14212515"/>
              <a:ext cx="522168" cy="701866"/>
            </a:xfrm>
            <a:prstGeom prst="star5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01CE6491-17C3-483E-8890-0F6EC0B5A358}"/>
                </a:ext>
              </a:extLst>
            </p:cNvPr>
            <p:cNvSpPr/>
            <p:nvPr/>
          </p:nvSpPr>
          <p:spPr>
            <a:xfrm>
              <a:off x="4311113" y="12095434"/>
              <a:ext cx="423048" cy="498327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512C462-23B9-4B6F-B46B-F9ED19421F7D}"/>
                </a:ext>
              </a:extLst>
            </p:cNvPr>
            <p:cNvSpPr txBox="1"/>
            <p:nvPr/>
          </p:nvSpPr>
          <p:spPr>
            <a:xfrm>
              <a:off x="10401588" y="16820932"/>
              <a:ext cx="65555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Cannot be represented by single phylogeny</a:t>
              </a: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29D58B1-080B-46DB-B5E3-62E927272477}"/>
                </a:ext>
              </a:extLst>
            </p:cNvPr>
            <p:cNvCxnSpPr>
              <a:cxnSpLocks/>
              <a:stCxn id="70" idx="1"/>
              <a:endCxn id="142" idx="2"/>
            </p:cNvCxnSpPr>
            <p:nvPr/>
          </p:nvCxnSpPr>
          <p:spPr>
            <a:xfrm flipH="1" flipV="1">
              <a:off x="17213131" y="11788433"/>
              <a:ext cx="1162579" cy="18243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BB880E5-8673-4762-B3A1-0FCF7E881339}"/>
                </a:ext>
              </a:extLst>
            </p:cNvPr>
            <p:cNvSpPr txBox="1"/>
            <p:nvPr/>
          </p:nvSpPr>
          <p:spPr>
            <a:xfrm>
              <a:off x="15912919" y="10834326"/>
              <a:ext cx="260042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Recombination breakpoint</a:t>
              </a:r>
            </a:p>
          </p:txBody>
        </p:sp>
        <p:sp>
          <p:nvSpPr>
            <p:cNvPr id="143" name="Right Brace 142">
              <a:extLst>
                <a:ext uri="{FF2B5EF4-FFF2-40B4-BE49-F238E27FC236}">
                  <a16:creationId xmlns:a16="http://schemas.microsoft.com/office/drawing/2014/main" id="{57DC79D2-9D71-4AF7-AB85-62F9E4426E3C}"/>
                </a:ext>
              </a:extLst>
            </p:cNvPr>
            <p:cNvSpPr/>
            <p:nvPr/>
          </p:nvSpPr>
          <p:spPr>
            <a:xfrm rot="5400000">
              <a:off x="13324112" y="13542650"/>
              <a:ext cx="507202" cy="5496745"/>
            </a:xfrm>
            <a:prstGeom prst="rightBrac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E54EDA1-7AD0-438D-B3A2-2C6C017F12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1337" y="10628774"/>
              <a:ext cx="2908540" cy="37953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62848D6-321B-4A2C-8537-1DDBCD7F0577}"/>
                </a:ext>
              </a:extLst>
            </p:cNvPr>
            <p:cNvSpPr txBox="1"/>
            <p:nvPr/>
          </p:nvSpPr>
          <p:spPr>
            <a:xfrm>
              <a:off x="6121050" y="10257706"/>
              <a:ext cx="26004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Mutations</a:t>
              </a: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373A4B8-5CB6-43CA-85CC-0BA602C1C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9381" y="10627376"/>
              <a:ext cx="1970496" cy="16768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975EED9-5023-488E-BA81-679CB0234A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4136" y="13465525"/>
              <a:ext cx="1070048" cy="0"/>
            </a:xfrm>
            <a:prstGeom prst="line">
              <a:avLst/>
            </a:prstGeom>
            <a:ln w="1047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504AA85-0F94-4016-A7F4-43B1D39E89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44271" y="13554130"/>
              <a:ext cx="5818" cy="1183256"/>
            </a:xfrm>
            <a:prstGeom prst="line">
              <a:avLst/>
            </a:prstGeom>
            <a:ln w="1047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191975B-7191-4E4F-B2E5-96F030B442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01175" y="12514028"/>
              <a:ext cx="2483391" cy="0"/>
            </a:xfrm>
            <a:prstGeom prst="line">
              <a:avLst/>
            </a:prstGeom>
            <a:ln w="1047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7DF5EA1-7852-458B-92FF-3B11A7D38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14598" y="14702513"/>
              <a:ext cx="2458677" cy="0"/>
            </a:xfrm>
            <a:prstGeom prst="line">
              <a:avLst/>
            </a:prstGeom>
            <a:ln w="1047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6DC1B63-8D39-472B-91B0-12B25F3F6E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44271" y="12492556"/>
              <a:ext cx="7539" cy="1061574"/>
            </a:xfrm>
            <a:prstGeom prst="line">
              <a:avLst/>
            </a:prstGeom>
            <a:ln w="1047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Star: 5 Points 84">
              <a:extLst>
                <a:ext uri="{FF2B5EF4-FFF2-40B4-BE49-F238E27FC236}">
                  <a16:creationId xmlns:a16="http://schemas.microsoft.com/office/drawing/2014/main" id="{FB3D2CF4-E3E0-4143-A9BF-717993C0D953}"/>
                </a:ext>
              </a:extLst>
            </p:cNvPr>
            <p:cNvSpPr/>
            <p:nvPr/>
          </p:nvSpPr>
          <p:spPr>
            <a:xfrm>
              <a:off x="12198285" y="14301120"/>
              <a:ext cx="522168" cy="701866"/>
            </a:xfrm>
            <a:prstGeom prst="star5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FA762E9E-DA47-4013-A995-66C14BE35DC7}"/>
                </a:ext>
              </a:extLst>
            </p:cNvPr>
            <p:cNvSpPr/>
            <p:nvPr/>
          </p:nvSpPr>
          <p:spPr>
            <a:xfrm>
              <a:off x="13139674" y="12184039"/>
              <a:ext cx="423048" cy="498327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A63B7AA-F5A0-4DBB-BBBE-586C36B827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12697" y="13554130"/>
              <a:ext cx="1070048" cy="0"/>
            </a:xfrm>
            <a:prstGeom prst="line">
              <a:avLst/>
            </a:prstGeom>
            <a:ln w="1047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9326028-15B7-4012-8E88-67E54AF7E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55127" y="13610702"/>
              <a:ext cx="21264" cy="1212076"/>
            </a:xfrm>
            <a:prstGeom prst="line">
              <a:avLst/>
            </a:prstGeom>
            <a:ln w="104775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6379C58-7834-4376-A27C-0ED92DB24120}"/>
              </a:ext>
            </a:extLst>
          </p:cNvPr>
          <p:cNvSpPr txBox="1"/>
          <p:nvPr/>
        </p:nvSpPr>
        <p:spPr>
          <a:xfrm>
            <a:off x="3898580" y="18869313"/>
            <a:ext cx="1870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Tan, C. (2021)</a:t>
            </a:r>
          </a:p>
        </p:txBody>
      </p:sp>
    </p:spTree>
    <p:extLst>
      <p:ext uri="{BB962C8B-B14F-4D97-AF65-F5344CB8AC3E}">
        <p14:creationId xmlns:p14="http://schemas.microsoft.com/office/powerpoint/2010/main" val="2279026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74A249FB-91D9-4A33-B79A-96C6EC319CFB}"/>
              </a:ext>
            </a:extLst>
          </p:cNvPr>
          <p:cNvSpPr/>
          <p:nvPr/>
        </p:nvSpPr>
        <p:spPr>
          <a:xfrm>
            <a:off x="7516124" y="4109510"/>
            <a:ext cx="13743676" cy="15046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pic>
        <p:nvPicPr>
          <p:cNvPr id="90" name="Picture 89" descr="Diagram&#10;&#10;Description automatically generated">
            <a:extLst>
              <a:ext uri="{FF2B5EF4-FFF2-40B4-BE49-F238E27FC236}">
                <a16:creationId xmlns:a16="http://schemas.microsoft.com/office/drawing/2014/main" id="{05558EE7-43EA-4E18-B897-1B8DC9784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36" y="4303112"/>
            <a:ext cx="10993648" cy="7534973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C0323749-0C89-46A8-B088-C15B47B8E58E}"/>
              </a:ext>
            </a:extLst>
          </p:cNvPr>
          <p:cNvSpPr txBox="1"/>
          <p:nvPr/>
        </p:nvSpPr>
        <p:spPr>
          <a:xfrm>
            <a:off x="15347661" y="11632529"/>
            <a:ext cx="2034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TAIP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2EE082D-485C-41AB-861E-420ECF8243D6}"/>
              </a:ext>
            </a:extLst>
          </p:cNvPr>
          <p:cNvSpPr txBox="1"/>
          <p:nvPr/>
        </p:nvSpPr>
        <p:spPr>
          <a:xfrm>
            <a:off x="13493519" y="7795921"/>
            <a:ext cx="1527118" cy="64633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TTV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2345F2D-4AF2-4968-97DD-36E09EF262DE}"/>
              </a:ext>
            </a:extLst>
          </p:cNvPr>
          <p:cNvSpPr txBox="1"/>
          <p:nvPr/>
        </p:nvSpPr>
        <p:spPr>
          <a:xfrm>
            <a:off x="17582183" y="8845557"/>
            <a:ext cx="29426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Nucleocapsid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Arginine-rich N-terminus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Rep-like protein</a:t>
            </a:r>
          </a:p>
          <a:p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72041D7-4DF2-4ECC-B03D-1BA3F0593DD9}"/>
              </a:ext>
            </a:extLst>
          </p:cNvPr>
          <p:cNvSpPr txBox="1"/>
          <p:nvPr/>
        </p:nvSpPr>
        <p:spPr>
          <a:xfrm>
            <a:off x="7516125" y="4346368"/>
            <a:ext cx="117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(a)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D7A1DD-0387-4EEC-A21D-3D90F510AFBC}"/>
              </a:ext>
            </a:extLst>
          </p:cNvPr>
          <p:cNvGrpSpPr/>
          <p:nvPr/>
        </p:nvGrpSpPr>
        <p:grpSpPr>
          <a:xfrm>
            <a:off x="7516126" y="12003120"/>
            <a:ext cx="13374471" cy="6628766"/>
            <a:chOff x="7516124" y="12003120"/>
            <a:chExt cx="13374471" cy="6628766"/>
          </a:xfrm>
        </p:grpSpPr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9C0AFAB0-6411-489F-BFA4-55D3D900BF86}"/>
                </a:ext>
              </a:extLst>
            </p:cNvPr>
            <p:cNvSpPr/>
            <p:nvPr/>
          </p:nvSpPr>
          <p:spPr>
            <a:xfrm>
              <a:off x="8104575" y="13557487"/>
              <a:ext cx="1983036" cy="1883884"/>
            </a:xfrm>
            <a:prstGeom prst="flowChartConnector">
              <a:avLst/>
            </a:prstGeom>
            <a:noFill/>
            <a:ln w="444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5C9F270-1CE1-4863-B8DF-B299933A7DD4}"/>
                </a:ext>
              </a:extLst>
            </p:cNvPr>
            <p:cNvGrpSpPr/>
            <p:nvPr/>
          </p:nvGrpSpPr>
          <p:grpSpPr>
            <a:xfrm>
              <a:off x="14448843" y="12945992"/>
              <a:ext cx="2518173" cy="2473344"/>
              <a:chOff x="15440217" y="7681500"/>
              <a:chExt cx="2518173" cy="247334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544E43A-8D86-4160-8180-5C8513A85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40217" y="8221269"/>
                <a:ext cx="2038350" cy="1933575"/>
              </a:xfrm>
              <a:prstGeom prst="rect">
                <a:avLst/>
              </a:prstGeom>
            </p:spPr>
          </p:pic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9CFDC989-A0AD-4835-B389-815F0BFDC672}"/>
                  </a:ext>
                </a:extLst>
              </p:cNvPr>
              <p:cNvSpPr/>
              <p:nvPr/>
            </p:nvSpPr>
            <p:spPr>
              <a:xfrm>
                <a:off x="15573454" y="8354045"/>
                <a:ext cx="1771879" cy="1670431"/>
              </a:xfrm>
              <a:prstGeom prst="flowChartConnector">
                <a:avLst/>
              </a:prstGeom>
              <a:noFill/>
              <a:ln w="444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554E133-6C98-46CA-B17E-97B346E7CA0F}"/>
                  </a:ext>
                </a:extLst>
              </p:cNvPr>
              <p:cNvSpPr/>
              <p:nvPr/>
            </p:nvSpPr>
            <p:spPr>
              <a:xfrm>
                <a:off x="16944425" y="8036986"/>
                <a:ext cx="411252" cy="429658"/>
              </a:xfrm>
              <a:custGeom>
                <a:avLst/>
                <a:gdLst>
                  <a:gd name="connsiteX0" fmla="*/ 157864 w 411252"/>
                  <a:gd name="connsiteY0" fmla="*/ 429658 h 429658"/>
                  <a:gd name="connsiteX1" fmla="*/ 102779 w 411252"/>
                  <a:gd name="connsiteY1" fmla="*/ 374573 h 429658"/>
                  <a:gd name="connsiteX2" fmla="*/ 36678 w 411252"/>
                  <a:gd name="connsiteY2" fmla="*/ 330506 h 429658"/>
                  <a:gd name="connsiteX3" fmla="*/ 14644 w 411252"/>
                  <a:gd name="connsiteY3" fmla="*/ 297455 h 429658"/>
                  <a:gd name="connsiteX4" fmla="*/ 14644 w 411252"/>
                  <a:gd name="connsiteY4" fmla="*/ 132202 h 429658"/>
                  <a:gd name="connsiteX5" fmla="*/ 47695 w 411252"/>
                  <a:gd name="connsiteY5" fmla="*/ 121185 h 429658"/>
                  <a:gd name="connsiteX6" fmla="*/ 80746 w 411252"/>
                  <a:gd name="connsiteY6" fmla="*/ 99152 h 429658"/>
                  <a:gd name="connsiteX7" fmla="*/ 124813 w 411252"/>
                  <a:gd name="connsiteY7" fmla="*/ 88135 h 429658"/>
                  <a:gd name="connsiteX8" fmla="*/ 190914 w 411252"/>
                  <a:gd name="connsiteY8" fmla="*/ 66101 h 429658"/>
                  <a:gd name="connsiteX9" fmla="*/ 245999 w 411252"/>
                  <a:gd name="connsiteY9" fmla="*/ 55084 h 429658"/>
                  <a:gd name="connsiteX10" fmla="*/ 345150 w 411252"/>
                  <a:gd name="connsiteY10" fmla="*/ 22033 h 429658"/>
                  <a:gd name="connsiteX11" fmla="*/ 378201 w 411252"/>
                  <a:gd name="connsiteY11" fmla="*/ 11017 h 429658"/>
                  <a:gd name="connsiteX12" fmla="*/ 411252 w 411252"/>
                  <a:gd name="connsiteY12" fmla="*/ 0 h 429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1252" h="429658">
                    <a:moveTo>
                      <a:pt x="157864" y="429658"/>
                    </a:moveTo>
                    <a:cubicBezTo>
                      <a:pt x="139502" y="411296"/>
                      <a:pt x="122877" y="391016"/>
                      <a:pt x="102779" y="374573"/>
                    </a:cubicBezTo>
                    <a:cubicBezTo>
                      <a:pt x="82284" y="357804"/>
                      <a:pt x="36678" y="330506"/>
                      <a:pt x="36678" y="330506"/>
                    </a:cubicBezTo>
                    <a:cubicBezTo>
                      <a:pt x="29333" y="319489"/>
                      <a:pt x="20565" y="309298"/>
                      <a:pt x="14644" y="297455"/>
                    </a:cubicBezTo>
                    <a:cubicBezTo>
                      <a:pt x="-9873" y="248420"/>
                      <a:pt x="830" y="177099"/>
                      <a:pt x="14644" y="132202"/>
                    </a:cubicBezTo>
                    <a:cubicBezTo>
                      <a:pt x="18059" y="121103"/>
                      <a:pt x="37308" y="126378"/>
                      <a:pt x="47695" y="121185"/>
                    </a:cubicBezTo>
                    <a:cubicBezTo>
                      <a:pt x="59538" y="115264"/>
                      <a:pt x="68576" y="104368"/>
                      <a:pt x="80746" y="99152"/>
                    </a:cubicBezTo>
                    <a:cubicBezTo>
                      <a:pt x="94663" y="93188"/>
                      <a:pt x="110310" y="92486"/>
                      <a:pt x="124813" y="88135"/>
                    </a:cubicBezTo>
                    <a:cubicBezTo>
                      <a:pt x="147059" y="81461"/>
                      <a:pt x="168139" y="70656"/>
                      <a:pt x="190914" y="66101"/>
                    </a:cubicBezTo>
                    <a:cubicBezTo>
                      <a:pt x="209276" y="62429"/>
                      <a:pt x="227934" y="60011"/>
                      <a:pt x="245999" y="55084"/>
                    </a:cubicBezTo>
                    <a:cubicBezTo>
                      <a:pt x="246016" y="55079"/>
                      <a:pt x="328616" y="27544"/>
                      <a:pt x="345150" y="22033"/>
                    </a:cubicBezTo>
                    <a:lnTo>
                      <a:pt x="378201" y="11017"/>
                    </a:lnTo>
                    <a:lnTo>
                      <a:pt x="411252" y="0"/>
                    </a:lnTo>
                  </a:path>
                </a:pathLst>
              </a:custGeom>
              <a:noFill/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D59F5AA-50F4-46BE-BB73-1DB91B067DE6}"/>
                  </a:ext>
                </a:extLst>
              </p:cNvPr>
              <p:cNvGrpSpPr/>
              <p:nvPr/>
            </p:nvGrpSpPr>
            <p:grpSpPr>
              <a:xfrm>
                <a:off x="16762733" y="7963047"/>
                <a:ext cx="941667" cy="461665"/>
                <a:chOff x="5424916" y="1517177"/>
                <a:chExt cx="941667" cy="461665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42D8E2ED-495E-456F-A130-AB0CAC996805}"/>
                    </a:ext>
                  </a:extLst>
                </p:cNvPr>
                <p:cNvSpPr/>
                <p:nvPr/>
              </p:nvSpPr>
              <p:spPr>
                <a:xfrm>
                  <a:off x="5424916" y="1599052"/>
                  <a:ext cx="912077" cy="345653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DED229B-F02E-4CFF-B20F-B90BC8544811}"/>
                    </a:ext>
                  </a:extLst>
                </p:cNvPr>
                <p:cNvSpPr txBox="1"/>
                <p:nvPr/>
              </p:nvSpPr>
              <p:spPr>
                <a:xfrm>
                  <a:off x="5541546" y="1517177"/>
                  <a:ext cx="8250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Rep</a:t>
                  </a: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0C7046-1349-4B6E-83D1-1BE74B9EA353}"/>
                  </a:ext>
                </a:extLst>
              </p:cNvPr>
              <p:cNvSpPr txBox="1"/>
              <p:nvPr/>
            </p:nvSpPr>
            <p:spPr>
              <a:xfrm>
                <a:off x="17344304" y="7681500"/>
                <a:ext cx="6140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5’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8C6E5A-3A1C-4CC0-B151-2E6F6C03D959}"/>
                  </a:ext>
                </a:extLst>
              </p:cNvPr>
              <p:cNvSpPr txBox="1"/>
              <p:nvPr/>
            </p:nvSpPr>
            <p:spPr>
              <a:xfrm rot="20074142">
                <a:off x="16217263" y="7781037"/>
                <a:ext cx="8047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3’OH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6ECDC95-5E9F-46A4-8C60-706E0F280639}"/>
                </a:ext>
              </a:extLst>
            </p:cNvPr>
            <p:cNvGrpSpPr/>
            <p:nvPr/>
          </p:nvGrpSpPr>
          <p:grpSpPr>
            <a:xfrm>
              <a:off x="17538685" y="13489837"/>
              <a:ext cx="3351910" cy="1997439"/>
              <a:chOff x="18349950" y="8225345"/>
              <a:chExt cx="3351910" cy="1997439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A351266-6F64-41D0-8AAE-E272E72BBF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45300" y="8295595"/>
                <a:ext cx="1143000" cy="619125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379F27B-2D9A-472C-AFFD-5BEDD99DF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49950" y="8289209"/>
                <a:ext cx="2038350" cy="1933575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15E0716-A45B-49FF-8943-90E504E8C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45300" y="8289209"/>
                <a:ext cx="1143000" cy="619125"/>
              </a:xfrm>
              <a:prstGeom prst="rect">
                <a:avLst/>
              </a:prstGeom>
            </p:spPr>
          </p:pic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E96C7C06-52FB-40E3-B3B5-FB143526B0A7}"/>
                  </a:ext>
                </a:extLst>
              </p:cNvPr>
              <p:cNvSpPr/>
              <p:nvPr/>
            </p:nvSpPr>
            <p:spPr>
              <a:xfrm>
                <a:off x="18484264" y="8431924"/>
                <a:ext cx="1771879" cy="1670431"/>
              </a:xfrm>
              <a:prstGeom prst="flowChartConnector">
                <a:avLst/>
              </a:prstGeom>
              <a:noFill/>
              <a:ln w="444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4174E6B-6331-4527-8DF0-000A16F6BE0B}"/>
                  </a:ext>
                </a:extLst>
              </p:cNvPr>
              <p:cNvSpPr/>
              <p:nvPr/>
            </p:nvSpPr>
            <p:spPr>
              <a:xfrm>
                <a:off x="20335384" y="8323364"/>
                <a:ext cx="924339" cy="755374"/>
              </a:xfrm>
              <a:custGeom>
                <a:avLst/>
                <a:gdLst>
                  <a:gd name="connsiteX0" fmla="*/ 0 w 924339"/>
                  <a:gd name="connsiteY0" fmla="*/ 755374 h 755374"/>
                  <a:gd name="connsiteX1" fmla="*/ 29817 w 924339"/>
                  <a:gd name="connsiteY1" fmla="*/ 705678 h 755374"/>
                  <a:gd name="connsiteX2" fmla="*/ 59635 w 924339"/>
                  <a:gd name="connsiteY2" fmla="*/ 695739 h 755374"/>
                  <a:gd name="connsiteX3" fmla="*/ 89452 w 924339"/>
                  <a:gd name="connsiteY3" fmla="*/ 675861 h 755374"/>
                  <a:gd name="connsiteX4" fmla="*/ 109330 w 924339"/>
                  <a:gd name="connsiteY4" fmla="*/ 655982 h 755374"/>
                  <a:gd name="connsiteX5" fmla="*/ 139148 w 924339"/>
                  <a:gd name="connsiteY5" fmla="*/ 646043 h 755374"/>
                  <a:gd name="connsiteX6" fmla="*/ 188843 w 924339"/>
                  <a:gd name="connsiteY6" fmla="*/ 606287 h 755374"/>
                  <a:gd name="connsiteX7" fmla="*/ 238539 w 924339"/>
                  <a:gd name="connsiteY7" fmla="*/ 576469 h 755374"/>
                  <a:gd name="connsiteX8" fmla="*/ 238539 w 924339"/>
                  <a:gd name="connsiteY8" fmla="*/ 417443 h 755374"/>
                  <a:gd name="connsiteX9" fmla="*/ 218661 w 924339"/>
                  <a:gd name="connsiteY9" fmla="*/ 387626 h 755374"/>
                  <a:gd name="connsiteX10" fmla="*/ 208722 w 924339"/>
                  <a:gd name="connsiteY10" fmla="*/ 357808 h 755374"/>
                  <a:gd name="connsiteX11" fmla="*/ 218661 w 924339"/>
                  <a:gd name="connsiteY11" fmla="*/ 178904 h 755374"/>
                  <a:gd name="connsiteX12" fmla="*/ 238539 w 924339"/>
                  <a:gd name="connsiteY12" fmla="*/ 149087 h 755374"/>
                  <a:gd name="connsiteX13" fmla="*/ 288235 w 924339"/>
                  <a:gd name="connsiteY13" fmla="*/ 109330 h 755374"/>
                  <a:gd name="connsiteX14" fmla="*/ 318052 w 924339"/>
                  <a:gd name="connsiteY14" fmla="*/ 99391 h 755374"/>
                  <a:gd name="connsiteX15" fmla="*/ 347869 w 924339"/>
                  <a:gd name="connsiteY15" fmla="*/ 69574 h 755374"/>
                  <a:gd name="connsiteX16" fmla="*/ 506895 w 924339"/>
                  <a:gd name="connsiteY16" fmla="*/ 69574 h 755374"/>
                  <a:gd name="connsiteX17" fmla="*/ 536713 w 924339"/>
                  <a:gd name="connsiteY17" fmla="*/ 129208 h 755374"/>
                  <a:gd name="connsiteX18" fmla="*/ 606287 w 924339"/>
                  <a:gd name="connsiteY18" fmla="*/ 208721 h 755374"/>
                  <a:gd name="connsiteX19" fmla="*/ 636104 w 924339"/>
                  <a:gd name="connsiteY19" fmla="*/ 218661 h 755374"/>
                  <a:gd name="connsiteX20" fmla="*/ 715617 w 924339"/>
                  <a:gd name="connsiteY20" fmla="*/ 139147 h 755374"/>
                  <a:gd name="connsiteX21" fmla="*/ 775252 w 924339"/>
                  <a:gd name="connsiteY21" fmla="*/ 89452 h 755374"/>
                  <a:gd name="connsiteX22" fmla="*/ 805069 w 924339"/>
                  <a:gd name="connsiteY22" fmla="*/ 79513 h 755374"/>
                  <a:gd name="connsiteX23" fmla="*/ 834887 w 924339"/>
                  <a:gd name="connsiteY23" fmla="*/ 59634 h 755374"/>
                  <a:gd name="connsiteX24" fmla="*/ 864704 w 924339"/>
                  <a:gd name="connsiteY24" fmla="*/ 49695 h 755374"/>
                  <a:gd name="connsiteX25" fmla="*/ 884582 w 924339"/>
                  <a:gd name="connsiteY25" fmla="*/ 19878 h 755374"/>
                  <a:gd name="connsiteX26" fmla="*/ 914400 w 924339"/>
                  <a:gd name="connsiteY26" fmla="*/ 9939 h 755374"/>
                  <a:gd name="connsiteX27" fmla="*/ 924339 w 924339"/>
                  <a:gd name="connsiteY27" fmla="*/ 0 h 75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24339" h="755374">
                    <a:moveTo>
                      <a:pt x="0" y="755374"/>
                    </a:moveTo>
                    <a:cubicBezTo>
                      <a:pt x="9939" y="738809"/>
                      <a:pt x="16157" y="719338"/>
                      <a:pt x="29817" y="705678"/>
                    </a:cubicBezTo>
                    <a:cubicBezTo>
                      <a:pt x="37225" y="698270"/>
                      <a:pt x="50264" y="700424"/>
                      <a:pt x="59635" y="695739"/>
                    </a:cubicBezTo>
                    <a:cubicBezTo>
                      <a:pt x="70319" y="690397"/>
                      <a:pt x="80124" y="683323"/>
                      <a:pt x="89452" y="675861"/>
                    </a:cubicBezTo>
                    <a:cubicBezTo>
                      <a:pt x="96769" y="670007"/>
                      <a:pt x="101295" y="660803"/>
                      <a:pt x="109330" y="655982"/>
                    </a:cubicBezTo>
                    <a:cubicBezTo>
                      <a:pt x="118314" y="650592"/>
                      <a:pt x="129209" y="649356"/>
                      <a:pt x="139148" y="646043"/>
                    </a:cubicBezTo>
                    <a:cubicBezTo>
                      <a:pt x="178739" y="586656"/>
                      <a:pt x="135501" y="638293"/>
                      <a:pt x="188843" y="606287"/>
                    </a:cubicBezTo>
                    <a:cubicBezTo>
                      <a:pt x="257059" y="565357"/>
                      <a:pt x="154075" y="604624"/>
                      <a:pt x="238539" y="576469"/>
                    </a:cubicBezTo>
                    <a:cubicBezTo>
                      <a:pt x="259741" y="512863"/>
                      <a:pt x="259165" y="527448"/>
                      <a:pt x="238539" y="417443"/>
                    </a:cubicBezTo>
                    <a:cubicBezTo>
                      <a:pt x="236338" y="405702"/>
                      <a:pt x="225287" y="397565"/>
                      <a:pt x="218661" y="387626"/>
                    </a:cubicBezTo>
                    <a:cubicBezTo>
                      <a:pt x="215348" y="377687"/>
                      <a:pt x="208722" y="368285"/>
                      <a:pt x="208722" y="357808"/>
                    </a:cubicBezTo>
                    <a:cubicBezTo>
                      <a:pt x="208722" y="298081"/>
                      <a:pt x="210214" y="238030"/>
                      <a:pt x="218661" y="178904"/>
                    </a:cubicBezTo>
                    <a:cubicBezTo>
                      <a:pt x="220350" y="167079"/>
                      <a:pt x="231077" y="158415"/>
                      <a:pt x="238539" y="149087"/>
                    </a:cubicBezTo>
                    <a:cubicBezTo>
                      <a:pt x="250867" y="133677"/>
                      <a:pt x="271012" y="117942"/>
                      <a:pt x="288235" y="109330"/>
                    </a:cubicBezTo>
                    <a:cubicBezTo>
                      <a:pt x="297606" y="104645"/>
                      <a:pt x="308113" y="102704"/>
                      <a:pt x="318052" y="99391"/>
                    </a:cubicBezTo>
                    <a:cubicBezTo>
                      <a:pt x="327991" y="89452"/>
                      <a:pt x="336174" y="77371"/>
                      <a:pt x="347869" y="69574"/>
                    </a:cubicBezTo>
                    <a:cubicBezTo>
                      <a:pt x="386932" y="43532"/>
                      <a:pt x="498082" y="68896"/>
                      <a:pt x="506895" y="69574"/>
                    </a:cubicBezTo>
                    <a:cubicBezTo>
                      <a:pt x="563857" y="155012"/>
                      <a:pt x="495571" y="46922"/>
                      <a:pt x="536713" y="129208"/>
                    </a:cubicBezTo>
                    <a:cubicBezTo>
                      <a:pt x="547866" y="151514"/>
                      <a:pt x="590739" y="203538"/>
                      <a:pt x="606287" y="208721"/>
                    </a:cubicBezTo>
                    <a:lnTo>
                      <a:pt x="636104" y="218661"/>
                    </a:lnTo>
                    <a:lnTo>
                      <a:pt x="715617" y="139147"/>
                    </a:lnTo>
                    <a:cubicBezTo>
                      <a:pt x="737596" y="117168"/>
                      <a:pt x="747579" y="103288"/>
                      <a:pt x="775252" y="89452"/>
                    </a:cubicBezTo>
                    <a:cubicBezTo>
                      <a:pt x="784623" y="84767"/>
                      <a:pt x="795130" y="82826"/>
                      <a:pt x="805069" y="79513"/>
                    </a:cubicBezTo>
                    <a:cubicBezTo>
                      <a:pt x="815008" y="72887"/>
                      <a:pt x="824203" y="64976"/>
                      <a:pt x="834887" y="59634"/>
                    </a:cubicBezTo>
                    <a:cubicBezTo>
                      <a:pt x="844258" y="54949"/>
                      <a:pt x="856523" y="56240"/>
                      <a:pt x="864704" y="49695"/>
                    </a:cubicBezTo>
                    <a:cubicBezTo>
                      <a:pt x="874032" y="42233"/>
                      <a:pt x="875254" y="27340"/>
                      <a:pt x="884582" y="19878"/>
                    </a:cubicBezTo>
                    <a:cubicBezTo>
                      <a:pt x="892763" y="13333"/>
                      <a:pt x="905029" y="14624"/>
                      <a:pt x="914400" y="9939"/>
                    </a:cubicBezTo>
                    <a:cubicBezTo>
                      <a:pt x="918591" y="7844"/>
                      <a:pt x="921026" y="3313"/>
                      <a:pt x="924339" y="0"/>
                    </a:cubicBezTo>
                  </a:path>
                </a:pathLst>
              </a:custGeom>
              <a:noFill/>
              <a:ln w="444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B3F4A71-E4C1-4DE6-A343-2F2CA50306C2}"/>
                  </a:ext>
                </a:extLst>
              </p:cNvPr>
              <p:cNvGrpSpPr/>
              <p:nvPr/>
            </p:nvGrpSpPr>
            <p:grpSpPr>
              <a:xfrm>
                <a:off x="20760043" y="8225345"/>
                <a:ext cx="941817" cy="461665"/>
                <a:chOff x="5424916" y="1518698"/>
                <a:chExt cx="941817" cy="461665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23469A1A-5CA3-46A3-B4BA-4A0EDC99D729}"/>
                    </a:ext>
                  </a:extLst>
                </p:cNvPr>
                <p:cNvSpPr/>
                <p:nvPr/>
              </p:nvSpPr>
              <p:spPr>
                <a:xfrm>
                  <a:off x="5424916" y="1599052"/>
                  <a:ext cx="912077" cy="345653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AEC3BCB-3978-4532-8F86-697065544DAD}"/>
                    </a:ext>
                  </a:extLst>
                </p:cNvPr>
                <p:cNvSpPr txBox="1"/>
                <p:nvPr/>
              </p:nvSpPr>
              <p:spPr>
                <a:xfrm>
                  <a:off x="5541696" y="1518698"/>
                  <a:ext cx="8250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Rep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247AC14-42C5-492E-8D85-69703092FABE}"/>
                  </a:ext>
                </a:extLst>
              </p:cNvPr>
              <p:cNvGrpSpPr/>
              <p:nvPr/>
            </p:nvGrpSpPr>
            <p:grpSpPr>
              <a:xfrm>
                <a:off x="19801669" y="8404519"/>
                <a:ext cx="1088609" cy="505259"/>
                <a:chOff x="5324381" y="1599052"/>
                <a:chExt cx="1525590" cy="345653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9254BE4-B047-4165-ADAF-9ABF5C398C24}"/>
                    </a:ext>
                  </a:extLst>
                </p:cNvPr>
                <p:cNvSpPr/>
                <p:nvPr/>
              </p:nvSpPr>
              <p:spPr>
                <a:xfrm>
                  <a:off x="5424916" y="1599052"/>
                  <a:ext cx="912077" cy="345653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3BE15FB-7A31-49D0-A263-9BCBD8A99B80}"/>
                    </a:ext>
                  </a:extLst>
                </p:cNvPr>
                <p:cNvSpPr txBox="1"/>
                <p:nvPr/>
              </p:nvSpPr>
              <p:spPr>
                <a:xfrm>
                  <a:off x="5324381" y="1647031"/>
                  <a:ext cx="1525590" cy="273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DNAP</a:t>
                  </a:r>
                </a:p>
              </p:txBody>
            </p:sp>
          </p:grpSp>
        </p:grp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8FFA7777-4401-4A13-9719-852B05FF76F3}"/>
                </a:ext>
              </a:extLst>
            </p:cNvPr>
            <p:cNvSpPr/>
            <p:nvPr/>
          </p:nvSpPr>
          <p:spPr>
            <a:xfrm>
              <a:off x="11214841" y="13603392"/>
              <a:ext cx="1983036" cy="1883884"/>
            </a:xfrm>
            <a:prstGeom prst="flowChartConnector">
              <a:avLst/>
            </a:prstGeom>
            <a:noFill/>
            <a:ln w="444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0B5A3172-21C4-4298-BF2C-23B066A14200}"/>
                </a:ext>
              </a:extLst>
            </p:cNvPr>
            <p:cNvSpPr/>
            <p:nvPr/>
          </p:nvSpPr>
          <p:spPr>
            <a:xfrm>
              <a:off x="11320419" y="13717691"/>
              <a:ext cx="1771879" cy="1670431"/>
            </a:xfrm>
            <a:prstGeom prst="flowChartConnector">
              <a:avLst/>
            </a:prstGeom>
            <a:noFill/>
            <a:ln w="444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8E1F9A4-7A6E-4C74-9CD4-2D4A2CFF42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86041" y="13140682"/>
              <a:ext cx="0" cy="44067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48083D-20CC-433A-A311-70FA6DDF71E2}"/>
                </a:ext>
              </a:extLst>
            </p:cNvPr>
            <p:cNvSpPr txBox="1"/>
            <p:nvPr/>
          </p:nvSpPr>
          <p:spPr>
            <a:xfrm>
              <a:off x="11760129" y="12726232"/>
              <a:ext cx="1211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Nick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49A93F3-5F3D-4FB7-B0D5-67C78B817A33}"/>
                </a:ext>
              </a:extLst>
            </p:cNvPr>
            <p:cNvGrpSpPr/>
            <p:nvPr/>
          </p:nvGrpSpPr>
          <p:grpSpPr>
            <a:xfrm>
              <a:off x="12074006" y="13449756"/>
              <a:ext cx="925661" cy="461665"/>
              <a:chOff x="5424916" y="1533108"/>
              <a:chExt cx="925661" cy="461665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F2C5C7C-F602-4115-A434-C9B6B6932F6F}"/>
                  </a:ext>
                </a:extLst>
              </p:cNvPr>
              <p:cNvSpPr/>
              <p:nvPr/>
            </p:nvSpPr>
            <p:spPr>
              <a:xfrm>
                <a:off x="5424916" y="1599052"/>
                <a:ext cx="912077" cy="34565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B72CD9-C9BB-4812-B15C-F51F5FEB14A9}"/>
                  </a:ext>
                </a:extLst>
              </p:cNvPr>
              <p:cNvSpPr txBox="1"/>
              <p:nvPr/>
            </p:nvSpPr>
            <p:spPr>
              <a:xfrm>
                <a:off x="5541354" y="1533108"/>
                <a:ext cx="8092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Rep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E24CA06-CBAB-4859-B416-CED15413DEA0}"/>
                </a:ext>
              </a:extLst>
            </p:cNvPr>
            <p:cNvGrpSpPr/>
            <p:nvPr/>
          </p:nvGrpSpPr>
          <p:grpSpPr>
            <a:xfrm>
              <a:off x="15035135" y="15666088"/>
              <a:ext cx="2871733" cy="2965798"/>
              <a:chOff x="18852837" y="11066623"/>
              <a:chExt cx="2871733" cy="2965798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1A0A84F8-7DFA-4613-8EF2-D1270F2BE1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2834" y="11549176"/>
                <a:ext cx="115483" cy="557253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1540EADB-F7E0-4FB1-A2ED-BDC49C883656}"/>
                  </a:ext>
                </a:extLst>
              </p:cNvPr>
              <p:cNvGrpSpPr/>
              <p:nvPr/>
            </p:nvGrpSpPr>
            <p:grpSpPr>
              <a:xfrm>
                <a:off x="18852837" y="11066623"/>
                <a:ext cx="2871733" cy="2965798"/>
                <a:chOff x="10663345" y="10872658"/>
                <a:chExt cx="2871733" cy="2965798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A67E12AE-4F7E-4D28-8C1E-B1154A4857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63345" y="11904881"/>
                  <a:ext cx="2028825" cy="1933575"/>
                </a:xfrm>
                <a:prstGeom prst="rect">
                  <a:avLst/>
                </a:prstGeom>
              </p:spPr>
            </p:pic>
            <p:sp>
              <p:nvSpPr>
                <p:cNvPr id="40" name="Flowchart: Connector 39">
                  <a:extLst>
                    <a:ext uri="{FF2B5EF4-FFF2-40B4-BE49-F238E27FC236}">
                      <a16:creationId xmlns:a16="http://schemas.microsoft.com/office/drawing/2014/main" id="{42576C42-B08B-42E6-8486-E33E58DBD4B0}"/>
                    </a:ext>
                  </a:extLst>
                </p:cNvPr>
                <p:cNvSpPr/>
                <p:nvPr/>
              </p:nvSpPr>
              <p:spPr>
                <a:xfrm>
                  <a:off x="10804051" y="12031106"/>
                  <a:ext cx="1771879" cy="1670431"/>
                </a:xfrm>
                <a:prstGeom prst="flowChartConnector">
                  <a:avLst/>
                </a:prstGeom>
                <a:noFill/>
                <a:ln w="444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BC58D54-A42D-4E1A-93B0-2F5D0B2B0249}"/>
                    </a:ext>
                  </a:extLst>
                </p:cNvPr>
                <p:cNvSpPr/>
                <p:nvPr/>
              </p:nvSpPr>
              <p:spPr>
                <a:xfrm>
                  <a:off x="11553698" y="10872658"/>
                  <a:ext cx="1981380" cy="1381539"/>
                </a:xfrm>
                <a:custGeom>
                  <a:avLst/>
                  <a:gdLst>
                    <a:gd name="connsiteX0" fmla="*/ 17327 w 1981380"/>
                    <a:gd name="connsiteY0" fmla="*/ 1063487 h 1381539"/>
                    <a:gd name="connsiteX1" fmla="*/ 67023 w 1981380"/>
                    <a:gd name="connsiteY1" fmla="*/ 1043609 h 1381539"/>
                    <a:gd name="connsiteX2" fmla="*/ 96840 w 1981380"/>
                    <a:gd name="connsiteY2" fmla="*/ 1033670 h 1381539"/>
                    <a:gd name="connsiteX3" fmla="*/ 146536 w 1981380"/>
                    <a:gd name="connsiteY3" fmla="*/ 993913 h 1381539"/>
                    <a:gd name="connsiteX4" fmla="*/ 146536 w 1981380"/>
                    <a:gd name="connsiteY4" fmla="*/ 914400 h 1381539"/>
                    <a:gd name="connsiteX5" fmla="*/ 136597 w 1981380"/>
                    <a:gd name="connsiteY5" fmla="*/ 884583 h 1381539"/>
                    <a:gd name="connsiteX6" fmla="*/ 76962 w 1981380"/>
                    <a:gd name="connsiteY6" fmla="*/ 864705 h 1381539"/>
                    <a:gd name="connsiteX7" fmla="*/ 57084 w 1981380"/>
                    <a:gd name="connsiteY7" fmla="*/ 844826 h 1381539"/>
                    <a:gd name="connsiteX8" fmla="*/ 27267 w 1981380"/>
                    <a:gd name="connsiteY8" fmla="*/ 725557 h 1381539"/>
                    <a:gd name="connsiteX9" fmla="*/ 67023 w 1981380"/>
                    <a:gd name="connsiteY9" fmla="*/ 665922 h 1381539"/>
                    <a:gd name="connsiteX10" fmla="*/ 76962 w 1981380"/>
                    <a:gd name="connsiteY10" fmla="*/ 636105 h 1381539"/>
                    <a:gd name="connsiteX11" fmla="*/ 136597 w 1981380"/>
                    <a:gd name="connsiteY11" fmla="*/ 616226 h 1381539"/>
                    <a:gd name="connsiteX12" fmla="*/ 255867 w 1981380"/>
                    <a:gd name="connsiteY12" fmla="*/ 646044 h 1381539"/>
                    <a:gd name="connsiteX13" fmla="*/ 295623 w 1981380"/>
                    <a:gd name="connsiteY13" fmla="*/ 705679 h 1381539"/>
                    <a:gd name="connsiteX14" fmla="*/ 404953 w 1981380"/>
                    <a:gd name="connsiteY14" fmla="*/ 675861 h 1381539"/>
                    <a:gd name="connsiteX15" fmla="*/ 414893 w 1981380"/>
                    <a:gd name="connsiteY15" fmla="*/ 646044 h 1381539"/>
                    <a:gd name="connsiteX16" fmla="*/ 404953 w 1981380"/>
                    <a:gd name="connsiteY16" fmla="*/ 516835 h 1381539"/>
                    <a:gd name="connsiteX17" fmla="*/ 375136 w 1981380"/>
                    <a:gd name="connsiteY17" fmla="*/ 506896 h 1381539"/>
                    <a:gd name="connsiteX18" fmla="*/ 265806 w 1981380"/>
                    <a:gd name="connsiteY18" fmla="*/ 487018 h 1381539"/>
                    <a:gd name="connsiteX19" fmla="*/ 226049 w 1981380"/>
                    <a:gd name="connsiteY19" fmla="*/ 427383 h 1381539"/>
                    <a:gd name="connsiteX20" fmla="*/ 206171 w 1981380"/>
                    <a:gd name="connsiteY20" fmla="*/ 367748 h 1381539"/>
                    <a:gd name="connsiteX21" fmla="*/ 216110 w 1981380"/>
                    <a:gd name="connsiteY21" fmla="*/ 318052 h 1381539"/>
                    <a:gd name="connsiteX22" fmla="*/ 265806 w 1981380"/>
                    <a:gd name="connsiteY22" fmla="*/ 308113 h 1381539"/>
                    <a:gd name="connsiteX23" fmla="*/ 335380 w 1981380"/>
                    <a:gd name="connsiteY23" fmla="*/ 298174 h 1381539"/>
                    <a:gd name="connsiteX24" fmla="*/ 434771 w 1981380"/>
                    <a:gd name="connsiteY24" fmla="*/ 298174 h 1381539"/>
                    <a:gd name="connsiteX25" fmla="*/ 474527 w 1981380"/>
                    <a:gd name="connsiteY25" fmla="*/ 357809 h 1381539"/>
                    <a:gd name="connsiteX26" fmla="*/ 524223 w 1981380"/>
                    <a:gd name="connsiteY26" fmla="*/ 397565 h 1381539"/>
                    <a:gd name="connsiteX27" fmla="*/ 544101 w 1981380"/>
                    <a:gd name="connsiteY27" fmla="*/ 417444 h 1381539"/>
                    <a:gd name="connsiteX28" fmla="*/ 653432 w 1981380"/>
                    <a:gd name="connsiteY28" fmla="*/ 407505 h 1381539"/>
                    <a:gd name="connsiteX29" fmla="*/ 683249 w 1981380"/>
                    <a:gd name="connsiteY29" fmla="*/ 397565 h 1381539"/>
                    <a:gd name="connsiteX30" fmla="*/ 703127 w 1981380"/>
                    <a:gd name="connsiteY30" fmla="*/ 367748 h 1381539"/>
                    <a:gd name="connsiteX31" fmla="*/ 723006 w 1981380"/>
                    <a:gd name="connsiteY31" fmla="*/ 347870 h 1381539"/>
                    <a:gd name="connsiteX32" fmla="*/ 762762 w 1981380"/>
                    <a:gd name="connsiteY32" fmla="*/ 258418 h 1381539"/>
                    <a:gd name="connsiteX33" fmla="*/ 802519 w 1981380"/>
                    <a:gd name="connsiteY33" fmla="*/ 218661 h 1381539"/>
                    <a:gd name="connsiteX34" fmla="*/ 832336 w 1981380"/>
                    <a:gd name="connsiteY34" fmla="*/ 208722 h 1381539"/>
                    <a:gd name="connsiteX35" fmla="*/ 842275 w 1981380"/>
                    <a:gd name="connsiteY35" fmla="*/ 367748 h 1381539"/>
                    <a:gd name="connsiteX36" fmla="*/ 822397 w 1981380"/>
                    <a:gd name="connsiteY36" fmla="*/ 437322 h 1381539"/>
                    <a:gd name="connsiteX37" fmla="*/ 752823 w 1981380"/>
                    <a:gd name="connsiteY37" fmla="*/ 467139 h 1381539"/>
                    <a:gd name="connsiteX38" fmla="*/ 772701 w 1981380"/>
                    <a:gd name="connsiteY38" fmla="*/ 487018 h 1381539"/>
                    <a:gd name="connsiteX39" fmla="*/ 832336 w 1981380"/>
                    <a:gd name="connsiteY39" fmla="*/ 506896 h 1381539"/>
                    <a:gd name="connsiteX40" fmla="*/ 891971 w 1981380"/>
                    <a:gd name="connsiteY40" fmla="*/ 496957 h 1381539"/>
                    <a:gd name="connsiteX41" fmla="*/ 921788 w 1981380"/>
                    <a:gd name="connsiteY41" fmla="*/ 487018 h 1381539"/>
                    <a:gd name="connsiteX42" fmla="*/ 931727 w 1981380"/>
                    <a:gd name="connsiteY42" fmla="*/ 447261 h 1381539"/>
                    <a:gd name="connsiteX43" fmla="*/ 951606 w 1981380"/>
                    <a:gd name="connsiteY43" fmla="*/ 427383 h 1381539"/>
                    <a:gd name="connsiteX44" fmla="*/ 971484 w 1981380"/>
                    <a:gd name="connsiteY44" fmla="*/ 347870 h 1381539"/>
                    <a:gd name="connsiteX45" fmla="*/ 991362 w 1981380"/>
                    <a:gd name="connsiteY45" fmla="*/ 288235 h 1381539"/>
                    <a:gd name="connsiteX46" fmla="*/ 1021180 w 1981380"/>
                    <a:gd name="connsiteY46" fmla="*/ 268357 h 1381539"/>
                    <a:gd name="connsiteX47" fmla="*/ 1060936 w 1981380"/>
                    <a:gd name="connsiteY47" fmla="*/ 258418 h 1381539"/>
                    <a:gd name="connsiteX48" fmla="*/ 1090753 w 1981380"/>
                    <a:gd name="connsiteY48" fmla="*/ 248479 h 1381539"/>
                    <a:gd name="connsiteX49" fmla="*/ 1160327 w 1981380"/>
                    <a:gd name="connsiteY49" fmla="*/ 258418 h 1381539"/>
                    <a:gd name="connsiteX50" fmla="*/ 1219962 w 1981380"/>
                    <a:gd name="connsiteY50" fmla="*/ 308113 h 1381539"/>
                    <a:gd name="connsiteX51" fmla="*/ 1210023 w 1981380"/>
                    <a:gd name="connsiteY51" fmla="*/ 447261 h 1381539"/>
                    <a:gd name="connsiteX52" fmla="*/ 1180206 w 1981380"/>
                    <a:gd name="connsiteY52" fmla="*/ 457200 h 1381539"/>
                    <a:gd name="connsiteX53" fmla="*/ 1259719 w 1981380"/>
                    <a:gd name="connsiteY53" fmla="*/ 516835 h 1381539"/>
                    <a:gd name="connsiteX54" fmla="*/ 1498258 w 1981380"/>
                    <a:gd name="connsiteY54" fmla="*/ 506896 h 1381539"/>
                    <a:gd name="connsiteX55" fmla="*/ 1528075 w 1981380"/>
                    <a:gd name="connsiteY55" fmla="*/ 487018 h 1381539"/>
                    <a:gd name="connsiteX56" fmla="*/ 1567832 w 1981380"/>
                    <a:gd name="connsiteY56" fmla="*/ 447261 h 1381539"/>
                    <a:gd name="connsiteX57" fmla="*/ 1597649 w 1981380"/>
                    <a:gd name="connsiteY57" fmla="*/ 417444 h 1381539"/>
                    <a:gd name="connsiteX58" fmla="*/ 1627467 w 1981380"/>
                    <a:gd name="connsiteY58" fmla="*/ 407505 h 1381539"/>
                    <a:gd name="connsiteX59" fmla="*/ 1667223 w 1981380"/>
                    <a:gd name="connsiteY59" fmla="*/ 357809 h 1381539"/>
                    <a:gd name="connsiteX60" fmla="*/ 1627467 w 1981380"/>
                    <a:gd name="connsiteY60" fmla="*/ 308113 h 1381539"/>
                    <a:gd name="connsiteX61" fmla="*/ 1597649 w 1981380"/>
                    <a:gd name="connsiteY61" fmla="*/ 298174 h 1381539"/>
                    <a:gd name="connsiteX62" fmla="*/ 1508197 w 1981380"/>
                    <a:gd name="connsiteY62" fmla="*/ 278296 h 1381539"/>
                    <a:gd name="connsiteX63" fmla="*/ 1478380 w 1981380"/>
                    <a:gd name="connsiteY63" fmla="*/ 268357 h 1381539"/>
                    <a:gd name="connsiteX64" fmla="*/ 1408806 w 1981380"/>
                    <a:gd name="connsiteY64" fmla="*/ 198783 h 1381539"/>
                    <a:gd name="connsiteX65" fmla="*/ 1388927 w 1981380"/>
                    <a:gd name="connsiteY65" fmla="*/ 178905 h 1381539"/>
                    <a:gd name="connsiteX66" fmla="*/ 1369049 w 1981380"/>
                    <a:gd name="connsiteY66" fmla="*/ 159026 h 1381539"/>
                    <a:gd name="connsiteX67" fmla="*/ 1359110 w 1981380"/>
                    <a:gd name="connsiteY67" fmla="*/ 129209 h 1381539"/>
                    <a:gd name="connsiteX68" fmla="*/ 1378988 w 1981380"/>
                    <a:gd name="connsiteY68" fmla="*/ 49696 h 1381539"/>
                    <a:gd name="connsiteX69" fmla="*/ 1438623 w 1981380"/>
                    <a:gd name="connsiteY69" fmla="*/ 19879 h 1381539"/>
                    <a:gd name="connsiteX70" fmla="*/ 1508197 w 1981380"/>
                    <a:gd name="connsiteY70" fmla="*/ 0 h 1381539"/>
                    <a:gd name="connsiteX71" fmla="*/ 1627467 w 1981380"/>
                    <a:gd name="connsiteY71" fmla="*/ 9939 h 1381539"/>
                    <a:gd name="connsiteX72" fmla="*/ 1687101 w 1981380"/>
                    <a:gd name="connsiteY72" fmla="*/ 49696 h 1381539"/>
                    <a:gd name="connsiteX73" fmla="*/ 1716919 w 1981380"/>
                    <a:gd name="connsiteY73" fmla="*/ 69574 h 1381539"/>
                    <a:gd name="connsiteX74" fmla="*/ 1716919 w 1981380"/>
                    <a:gd name="connsiteY74" fmla="*/ 198783 h 1381539"/>
                    <a:gd name="connsiteX75" fmla="*/ 1697040 w 1981380"/>
                    <a:gd name="connsiteY75" fmla="*/ 218661 h 1381539"/>
                    <a:gd name="connsiteX76" fmla="*/ 1746736 w 1981380"/>
                    <a:gd name="connsiteY76" fmla="*/ 228600 h 1381539"/>
                    <a:gd name="connsiteX77" fmla="*/ 1826249 w 1981380"/>
                    <a:gd name="connsiteY77" fmla="*/ 238539 h 1381539"/>
                    <a:gd name="connsiteX78" fmla="*/ 1885884 w 1981380"/>
                    <a:gd name="connsiteY78" fmla="*/ 258418 h 1381539"/>
                    <a:gd name="connsiteX79" fmla="*/ 1915701 w 1981380"/>
                    <a:gd name="connsiteY79" fmla="*/ 268357 h 1381539"/>
                    <a:gd name="connsiteX80" fmla="*/ 1945519 w 1981380"/>
                    <a:gd name="connsiteY80" fmla="*/ 278296 h 1381539"/>
                    <a:gd name="connsiteX81" fmla="*/ 1965397 w 1981380"/>
                    <a:gd name="connsiteY81" fmla="*/ 387626 h 1381539"/>
                    <a:gd name="connsiteX82" fmla="*/ 1955458 w 1981380"/>
                    <a:gd name="connsiteY82" fmla="*/ 417444 h 1381539"/>
                    <a:gd name="connsiteX83" fmla="*/ 1885884 w 1981380"/>
                    <a:gd name="connsiteY83" fmla="*/ 506896 h 1381539"/>
                    <a:gd name="connsiteX84" fmla="*/ 1826249 w 1981380"/>
                    <a:gd name="connsiteY84" fmla="*/ 546652 h 1381539"/>
                    <a:gd name="connsiteX85" fmla="*/ 1796432 w 1981380"/>
                    <a:gd name="connsiteY85" fmla="*/ 556592 h 1381539"/>
                    <a:gd name="connsiteX86" fmla="*/ 1776553 w 1981380"/>
                    <a:gd name="connsiteY86" fmla="*/ 576470 h 1381539"/>
                    <a:gd name="connsiteX87" fmla="*/ 1716919 w 1981380"/>
                    <a:gd name="connsiteY87" fmla="*/ 596348 h 1381539"/>
                    <a:gd name="connsiteX88" fmla="*/ 1697040 w 1981380"/>
                    <a:gd name="connsiteY88" fmla="*/ 616226 h 1381539"/>
                    <a:gd name="connsiteX89" fmla="*/ 1677162 w 1981380"/>
                    <a:gd name="connsiteY89" fmla="*/ 675861 h 1381539"/>
                    <a:gd name="connsiteX90" fmla="*/ 1687101 w 1981380"/>
                    <a:gd name="connsiteY90" fmla="*/ 795131 h 1381539"/>
                    <a:gd name="connsiteX91" fmla="*/ 1706980 w 1981380"/>
                    <a:gd name="connsiteY91" fmla="*/ 824948 h 1381539"/>
                    <a:gd name="connsiteX92" fmla="*/ 1726858 w 1981380"/>
                    <a:gd name="connsiteY92" fmla="*/ 884583 h 1381539"/>
                    <a:gd name="connsiteX93" fmla="*/ 1736797 w 1981380"/>
                    <a:gd name="connsiteY93" fmla="*/ 914400 h 1381539"/>
                    <a:gd name="connsiteX94" fmla="*/ 1726858 w 1981380"/>
                    <a:gd name="connsiteY94" fmla="*/ 1003852 h 1381539"/>
                    <a:gd name="connsiteX95" fmla="*/ 1697040 w 1981380"/>
                    <a:gd name="connsiteY95" fmla="*/ 1013792 h 1381539"/>
                    <a:gd name="connsiteX96" fmla="*/ 1637406 w 1981380"/>
                    <a:gd name="connsiteY96" fmla="*/ 1003852 h 1381539"/>
                    <a:gd name="connsiteX97" fmla="*/ 1587710 w 1981380"/>
                    <a:gd name="connsiteY97" fmla="*/ 974035 h 1381539"/>
                    <a:gd name="connsiteX98" fmla="*/ 1538014 w 1981380"/>
                    <a:gd name="connsiteY98" fmla="*/ 914400 h 1381539"/>
                    <a:gd name="connsiteX99" fmla="*/ 1528075 w 1981380"/>
                    <a:gd name="connsiteY99" fmla="*/ 884583 h 1381539"/>
                    <a:gd name="connsiteX100" fmla="*/ 1518136 w 1981380"/>
                    <a:gd name="connsiteY100" fmla="*/ 805070 h 1381539"/>
                    <a:gd name="connsiteX101" fmla="*/ 1458501 w 1981380"/>
                    <a:gd name="connsiteY101" fmla="*/ 844826 h 1381539"/>
                    <a:gd name="connsiteX102" fmla="*/ 1418745 w 1981380"/>
                    <a:gd name="connsiteY102" fmla="*/ 854765 h 1381539"/>
                    <a:gd name="connsiteX103" fmla="*/ 1398867 w 1981380"/>
                    <a:gd name="connsiteY103" fmla="*/ 874644 h 1381539"/>
                    <a:gd name="connsiteX104" fmla="*/ 1369049 w 1981380"/>
                    <a:gd name="connsiteY104" fmla="*/ 884583 h 1381539"/>
                    <a:gd name="connsiteX105" fmla="*/ 1349171 w 1981380"/>
                    <a:gd name="connsiteY105" fmla="*/ 914400 h 1381539"/>
                    <a:gd name="connsiteX106" fmla="*/ 1359110 w 1981380"/>
                    <a:gd name="connsiteY106" fmla="*/ 1073426 h 1381539"/>
                    <a:gd name="connsiteX107" fmla="*/ 1388927 w 1981380"/>
                    <a:gd name="connsiteY107" fmla="*/ 1172818 h 1381539"/>
                    <a:gd name="connsiteX108" fmla="*/ 1398867 w 1981380"/>
                    <a:gd name="connsiteY108" fmla="*/ 1202635 h 1381539"/>
                    <a:gd name="connsiteX109" fmla="*/ 1448562 w 1981380"/>
                    <a:gd name="connsiteY109" fmla="*/ 1242392 h 1381539"/>
                    <a:gd name="connsiteX110" fmla="*/ 1458501 w 1981380"/>
                    <a:gd name="connsiteY110" fmla="*/ 1381539 h 1381539"/>
                    <a:gd name="connsiteX111" fmla="*/ 1349171 w 1981380"/>
                    <a:gd name="connsiteY111" fmla="*/ 1361661 h 1381539"/>
                    <a:gd name="connsiteX112" fmla="*/ 1319353 w 1981380"/>
                    <a:gd name="connsiteY112" fmla="*/ 1341783 h 1381539"/>
                    <a:gd name="connsiteX113" fmla="*/ 1299475 w 1981380"/>
                    <a:gd name="connsiteY113" fmla="*/ 1302026 h 1381539"/>
                    <a:gd name="connsiteX114" fmla="*/ 1249780 w 1981380"/>
                    <a:gd name="connsiteY114" fmla="*/ 1242392 h 1381539"/>
                    <a:gd name="connsiteX115" fmla="*/ 1229901 w 1981380"/>
                    <a:gd name="connsiteY115" fmla="*/ 1182757 h 1381539"/>
                    <a:gd name="connsiteX116" fmla="*/ 1210023 w 1981380"/>
                    <a:gd name="connsiteY116" fmla="*/ 1113183 h 1381539"/>
                    <a:gd name="connsiteX117" fmla="*/ 1200084 w 1981380"/>
                    <a:gd name="connsiteY117" fmla="*/ 1083365 h 1381539"/>
                    <a:gd name="connsiteX118" fmla="*/ 1190145 w 1981380"/>
                    <a:gd name="connsiteY118" fmla="*/ 1013792 h 1381539"/>
                    <a:gd name="connsiteX119" fmla="*/ 1180206 w 1981380"/>
                    <a:gd name="connsiteY119" fmla="*/ 854765 h 1381539"/>
                    <a:gd name="connsiteX120" fmla="*/ 1140449 w 1981380"/>
                    <a:gd name="connsiteY120" fmla="*/ 844826 h 1381539"/>
                    <a:gd name="connsiteX121" fmla="*/ 1021180 w 1981380"/>
                    <a:gd name="connsiteY121" fmla="*/ 854765 h 1381539"/>
                    <a:gd name="connsiteX122" fmla="*/ 1001301 w 1981380"/>
                    <a:gd name="connsiteY122" fmla="*/ 914400 h 1381539"/>
                    <a:gd name="connsiteX123" fmla="*/ 991362 w 1981380"/>
                    <a:gd name="connsiteY123" fmla="*/ 993913 h 1381539"/>
                    <a:gd name="connsiteX124" fmla="*/ 931727 w 1981380"/>
                    <a:gd name="connsiteY124" fmla="*/ 1013792 h 1381539"/>
                    <a:gd name="connsiteX125" fmla="*/ 852214 w 1981380"/>
                    <a:gd name="connsiteY125" fmla="*/ 1003852 h 1381539"/>
                    <a:gd name="connsiteX126" fmla="*/ 812458 w 1981380"/>
                    <a:gd name="connsiteY126" fmla="*/ 993913 h 1381539"/>
                    <a:gd name="connsiteX127" fmla="*/ 752823 w 1981380"/>
                    <a:gd name="connsiteY127" fmla="*/ 934279 h 1381539"/>
                    <a:gd name="connsiteX128" fmla="*/ 742884 w 1981380"/>
                    <a:gd name="connsiteY128" fmla="*/ 904461 h 1381539"/>
                    <a:gd name="connsiteX129" fmla="*/ 752823 w 1981380"/>
                    <a:gd name="connsiteY129" fmla="*/ 775252 h 1381539"/>
                    <a:gd name="connsiteX130" fmla="*/ 693188 w 1981380"/>
                    <a:gd name="connsiteY130" fmla="*/ 795131 h 1381539"/>
                    <a:gd name="connsiteX131" fmla="*/ 663371 w 1981380"/>
                    <a:gd name="connsiteY131" fmla="*/ 805070 h 1381539"/>
                    <a:gd name="connsiteX132" fmla="*/ 633553 w 1981380"/>
                    <a:gd name="connsiteY132" fmla="*/ 815009 h 1381539"/>
                    <a:gd name="connsiteX133" fmla="*/ 573919 w 1981380"/>
                    <a:gd name="connsiteY133" fmla="*/ 864705 h 1381539"/>
                    <a:gd name="connsiteX134" fmla="*/ 563980 w 1981380"/>
                    <a:gd name="connsiteY134" fmla="*/ 894522 h 1381539"/>
                    <a:gd name="connsiteX135" fmla="*/ 524223 w 1981380"/>
                    <a:gd name="connsiteY135" fmla="*/ 934279 h 1381539"/>
                    <a:gd name="connsiteX136" fmla="*/ 504345 w 1981380"/>
                    <a:gd name="connsiteY136" fmla="*/ 914400 h 1381539"/>
                    <a:gd name="connsiteX137" fmla="*/ 474527 w 1981380"/>
                    <a:gd name="connsiteY137" fmla="*/ 894522 h 1381539"/>
                    <a:gd name="connsiteX138" fmla="*/ 454649 w 1981380"/>
                    <a:gd name="connsiteY138" fmla="*/ 864705 h 1381539"/>
                    <a:gd name="connsiteX139" fmla="*/ 414893 w 1981380"/>
                    <a:gd name="connsiteY139" fmla="*/ 874644 h 1381539"/>
                    <a:gd name="connsiteX140" fmla="*/ 385075 w 1981380"/>
                    <a:gd name="connsiteY140" fmla="*/ 884583 h 1381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</a:cxnLst>
                  <a:rect l="l" t="t" r="r" b="b"/>
                  <a:pathLst>
                    <a:path w="1981380" h="1381539">
                      <a:moveTo>
                        <a:pt x="17327" y="1063487"/>
                      </a:moveTo>
                      <a:cubicBezTo>
                        <a:pt x="33892" y="1056861"/>
                        <a:pt x="50318" y="1049873"/>
                        <a:pt x="67023" y="1043609"/>
                      </a:cubicBezTo>
                      <a:cubicBezTo>
                        <a:pt x="76833" y="1039930"/>
                        <a:pt x="87469" y="1038355"/>
                        <a:pt x="96840" y="1033670"/>
                      </a:cubicBezTo>
                      <a:cubicBezTo>
                        <a:pt x="121919" y="1021131"/>
                        <a:pt x="128045" y="1012405"/>
                        <a:pt x="146536" y="993913"/>
                      </a:cubicBezTo>
                      <a:cubicBezTo>
                        <a:pt x="160755" y="951257"/>
                        <a:pt x="160243" y="969229"/>
                        <a:pt x="146536" y="914400"/>
                      </a:cubicBezTo>
                      <a:cubicBezTo>
                        <a:pt x="143995" y="904236"/>
                        <a:pt x="145122" y="890672"/>
                        <a:pt x="136597" y="884583"/>
                      </a:cubicBezTo>
                      <a:cubicBezTo>
                        <a:pt x="119546" y="872404"/>
                        <a:pt x="76962" y="864705"/>
                        <a:pt x="76962" y="864705"/>
                      </a:cubicBezTo>
                      <a:cubicBezTo>
                        <a:pt x="70336" y="858079"/>
                        <a:pt x="65465" y="849017"/>
                        <a:pt x="57084" y="844826"/>
                      </a:cubicBezTo>
                      <a:cubicBezTo>
                        <a:pt x="-5220" y="813673"/>
                        <a:pt x="-18612" y="881544"/>
                        <a:pt x="27267" y="725557"/>
                      </a:cubicBezTo>
                      <a:cubicBezTo>
                        <a:pt x="34008" y="702637"/>
                        <a:pt x="59468" y="688587"/>
                        <a:pt x="67023" y="665922"/>
                      </a:cubicBezTo>
                      <a:cubicBezTo>
                        <a:pt x="70336" y="655983"/>
                        <a:pt x="68437" y="642194"/>
                        <a:pt x="76962" y="636105"/>
                      </a:cubicBezTo>
                      <a:cubicBezTo>
                        <a:pt x="94013" y="623926"/>
                        <a:pt x="136597" y="616226"/>
                        <a:pt x="136597" y="616226"/>
                      </a:cubicBezTo>
                      <a:cubicBezTo>
                        <a:pt x="174425" y="620429"/>
                        <a:pt x="226370" y="612333"/>
                        <a:pt x="255867" y="646044"/>
                      </a:cubicBezTo>
                      <a:cubicBezTo>
                        <a:pt x="271599" y="664024"/>
                        <a:pt x="295623" y="705679"/>
                        <a:pt x="295623" y="705679"/>
                      </a:cubicBezTo>
                      <a:cubicBezTo>
                        <a:pt x="326650" y="701800"/>
                        <a:pt x="379896" y="707182"/>
                        <a:pt x="404953" y="675861"/>
                      </a:cubicBezTo>
                      <a:cubicBezTo>
                        <a:pt x="411498" y="667680"/>
                        <a:pt x="411580" y="655983"/>
                        <a:pt x="414893" y="646044"/>
                      </a:cubicBezTo>
                      <a:cubicBezTo>
                        <a:pt x="411580" y="602974"/>
                        <a:pt x="416820" y="558370"/>
                        <a:pt x="404953" y="516835"/>
                      </a:cubicBezTo>
                      <a:cubicBezTo>
                        <a:pt x="402075" y="506761"/>
                        <a:pt x="385210" y="509774"/>
                        <a:pt x="375136" y="506896"/>
                      </a:cubicBezTo>
                      <a:cubicBezTo>
                        <a:pt x="328273" y="493507"/>
                        <a:pt x="322113" y="495062"/>
                        <a:pt x="265806" y="487018"/>
                      </a:cubicBezTo>
                      <a:cubicBezTo>
                        <a:pt x="240525" y="461737"/>
                        <a:pt x="242095" y="467497"/>
                        <a:pt x="226049" y="427383"/>
                      </a:cubicBezTo>
                      <a:cubicBezTo>
                        <a:pt x="218267" y="407928"/>
                        <a:pt x="206171" y="367748"/>
                        <a:pt x="206171" y="367748"/>
                      </a:cubicBezTo>
                      <a:cubicBezTo>
                        <a:pt x="209484" y="351183"/>
                        <a:pt x="204165" y="329997"/>
                        <a:pt x="216110" y="318052"/>
                      </a:cubicBezTo>
                      <a:cubicBezTo>
                        <a:pt x="228055" y="306107"/>
                        <a:pt x="249142" y="310890"/>
                        <a:pt x="265806" y="308113"/>
                      </a:cubicBezTo>
                      <a:cubicBezTo>
                        <a:pt x="288914" y="304262"/>
                        <a:pt x="312189" y="301487"/>
                        <a:pt x="335380" y="298174"/>
                      </a:cubicBezTo>
                      <a:cubicBezTo>
                        <a:pt x="369226" y="286892"/>
                        <a:pt x="395512" y="273191"/>
                        <a:pt x="434771" y="298174"/>
                      </a:cubicBezTo>
                      <a:cubicBezTo>
                        <a:pt x="454927" y="311000"/>
                        <a:pt x="457633" y="340916"/>
                        <a:pt x="474527" y="357809"/>
                      </a:cubicBezTo>
                      <a:cubicBezTo>
                        <a:pt x="522534" y="405814"/>
                        <a:pt x="461520" y="347402"/>
                        <a:pt x="524223" y="397565"/>
                      </a:cubicBezTo>
                      <a:cubicBezTo>
                        <a:pt x="531540" y="403419"/>
                        <a:pt x="537475" y="410818"/>
                        <a:pt x="544101" y="417444"/>
                      </a:cubicBezTo>
                      <a:cubicBezTo>
                        <a:pt x="580545" y="414131"/>
                        <a:pt x="617206" y="412680"/>
                        <a:pt x="653432" y="407505"/>
                      </a:cubicBezTo>
                      <a:cubicBezTo>
                        <a:pt x="663803" y="406023"/>
                        <a:pt x="675068" y="404110"/>
                        <a:pt x="683249" y="397565"/>
                      </a:cubicBezTo>
                      <a:cubicBezTo>
                        <a:pt x="692577" y="390103"/>
                        <a:pt x="695665" y="377076"/>
                        <a:pt x="703127" y="367748"/>
                      </a:cubicBezTo>
                      <a:cubicBezTo>
                        <a:pt x="708981" y="360431"/>
                        <a:pt x="716380" y="354496"/>
                        <a:pt x="723006" y="347870"/>
                      </a:cubicBezTo>
                      <a:cubicBezTo>
                        <a:pt x="736615" y="307043"/>
                        <a:pt x="736988" y="288487"/>
                        <a:pt x="762762" y="258418"/>
                      </a:cubicBezTo>
                      <a:cubicBezTo>
                        <a:pt x="774959" y="244188"/>
                        <a:pt x="784739" y="224588"/>
                        <a:pt x="802519" y="218661"/>
                      </a:cubicBezTo>
                      <a:lnTo>
                        <a:pt x="832336" y="208722"/>
                      </a:lnTo>
                      <a:cubicBezTo>
                        <a:pt x="868396" y="280843"/>
                        <a:pt x="857912" y="242649"/>
                        <a:pt x="842275" y="367748"/>
                      </a:cubicBezTo>
                      <a:cubicBezTo>
                        <a:pt x="842010" y="369864"/>
                        <a:pt x="827287" y="431209"/>
                        <a:pt x="822397" y="437322"/>
                      </a:cubicBezTo>
                      <a:cubicBezTo>
                        <a:pt x="805237" y="458772"/>
                        <a:pt x="776696" y="461171"/>
                        <a:pt x="752823" y="467139"/>
                      </a:cubicBezTo>
                      <a:cubicBezTo>
                        <a:pt x="759449" y="473765"/>
                        <a:pt x="764320" y="482827"/>
                        <a:pt x="772701" y="487018"/>
                      </a:cubicBezTo>
                      <a:cubicBezTo>
                        <a:pt x="791442" y="496389"/>
                        <a:pt x="832336" y="506896"/>
                        <a:pt x="832336" y="506896"/>
                      </a:cubicBezTo>
                      <a:cubicBezTo>
                        <a:pt x="852214" y="503583"/>
                        <a:pt x="872298" y="501329"/>
                        <a:pt x="891971" y="496957"/>
                      </a:cubicBezTo>
                      <a:cubicBezTo>
                        <a:pt x="902198" y="494684"/>
                        <a:pt x="915243" y="495199"/>
                        <a:pt x="921788" y="487018"/>
                      </a:cubicBezTo>
                      <a:cubicBezTo>
                        <a:pt x="930321" y="476351"/>
                        <a:pt x="925618" y="459479"/>
                        <a:pt x="931727" y="447261"/>
                      </a:cubicBezTo>
                      <a:cubicBezTo>
                        <a:pt x="935918" y="438880"/>
                        <a:pt x="944980" y="434009"/>
                        <a:pt x="951606" y="427383"/>
                      </a:cubicBezTo>
                      <a:cubicBezTo>
                        <a:pt x="981765" y="336904"/>
                        <a:pt x="935501" y="479809"/>
                        <a:pt x="971484" y="347870"/>
                      </a:cubicBezTo>
                      <a:cubicBezTo>
                        <a:pt x="976997" y="327655"/>
                        <a:pt x="973927" y="299858"/>
                        <a:pt x="991362" y="288235"/>
                      </a:cubicBezTo>
                      <a:cubicBezTo>
                        <a:pt x="1001301" y="281609"/>
                        <a:pt x="1010200" y="273062"/>
                        <a:pt x="1021180" y="268357"/>
                      </a:cubicBezTo>
                      <a:cubicBezTo>
                        <a:pt x="1033735" y="262976"/>
                        <a:pt x="1047802" y="262171"/>
                        <a:pt x="1060936" y="258418"/>
                      </a:cubicBezTo>
                      <a:cubicBezTo>
                        <a:pt x="1071010" y="255540"/>
                        <a:pt x="1080814" y="251792"/>
                        <a:pt x="1090753" y="248479"/>
                      </a:cubicBezTo>
                      <a:cubicBezTo>
                        <a:pt x="1113944" y="251792"/>
                        <a:pt x="1137888" y="251686"/>
                        <a:pt x="1160327" y="258418"/>
                      </a:cubicBezTo>
                      <a:cubicBezTo>
                        <a:pt x="1180096" y="264349"/>
                        <a:pt x="1207284" y="295435"/>
                        <a:pt x="1219962" y="308113"/>
                      </a:cubicBezTo>
                      <a:cubicBezTo>
                        <a:pt x="1216649" y="354496"/>
                        <a:pt x="1222004" y="402330"/>
                        <a:pt x="1210023" y="447261"/>
                      </a:cubicBezTo>
                      <a:cubicBezTo>
                        <a:pt x="1207324" y="457384"/>
                        <a:pt x="1183519" y="447261"/>
                        <a:pt x="1180206" y="457200"/>
                      </a:cubicBezTo>
                      <a:cubicBezTo>
                        <a:pt x="1157745" y="524583"/>
                        <a:pt x="1224722" y="511836"/>
                        <a:pt x="1259719" y="516835"/>
                      </a:cubicBezTo>
                      <a:cubicBezTo>
                        <a:pt x="1339232" y="513522"/>
                        <a:pt x="1419163" y="515684"/>
                        <a:pt x="1498258" y="506896"/>
                      </a:cubicBezTo>
                      <a:cubicBezTo>
                        <a:pt x="1510130" y="505577"/>
                        <a:pt x="1519006" y="494792"/>
                        <a:pt x="1528075" y="487018"/>
                      </a:cubicBezTo>
                      <a:cubicBezTo>
                        <a:pt x="1542305" y="474821"/>
                        <a:pt x="1554580" y="460513"/>
                        <a:pt x="1567832" y="447261"/>
                      </a:cubicBezTo>
                      <a:cubicBezTo>
                        <a:pt x="1577771" y="437322"/>
                        <a:pt x="1584314" y="421889"/>
                        <a:pt x="1597649" y="417444"/>
                      </a:cubicBezTo>
                      <a:lnTo>
                        <a:pt x="1627467" y="407505"/>
                      </a:lnTo>
                      <a:cubicBezTo>
                        <a:pt x="1638087" y="396885"/>
                        <a:pt x="1664716" y="372853"/>
                        <a:pt x="1667223" y="357809"/>
                      </a:cubicBezTo>
                      <a:cubicBezTo>
                        <a:pt x="1671632" y="331356"/>
                        <a:pt x="1645335" y="317047"/>
                        <a:pt x="1627467" y="308113"/>
                      </a:cubicBezTo>
                      <a:cubicBezTo>
                        <a:pt x="1618096" y="303428"/>
                        <a:pt x="1607723" y="301052"/>
                        <a:pt x="1597649" y="298174"/>
                      </a:cubicBezTo>
                      <a:cubicBezTo>
                        <a:pt x="1526221" y="277766"/>
                        <a:pt x="1590189" y="298794"/>
                        <a:pt x="1508197" y="278296"/>
                      </a:cubicBezTo>
                      <a:cubicBezTo>
                        <a:pt x="1498033" y="275755"/>
                        <a:pt x="1488319" y="271670"/>
                        <a:pt x="1478380" y="268357"/>
                      </a:cubicBezTo>
                      <a:lnTo>
                        <a:pt x="1408806" y="198783"/>
                      </a:lnTo>
                      <a:lnTo>
                        <a:pt x="1388927" y="178905"/>
                      </a:lnTo>
                      <a:lnTo>
                        <a:pt x="1369049" y="159026"/>
                      </a:lnTo>
                      <a:cubicBezTo>
                        <a:pt x="1365736" y="149087"/>
                        <a:pt x="1358161" y="139643"/>
                        <a:pt x="1359110" y="129209"/>
                      </a:cubicBezTo>
                      <a:cubicBezTo>
                        <a:pt x="1361583" y="102001"/>
                        <a:pt x="1368841" y="75062"/>
                        <a:pt x="1378988" y="49696"/>
                      </a:cubicBezTo>
                      <a:cubicBezTo>
                        <a:pt x="1389057" y="24525"/>
                        <a:pt x="1418157" y="25727"/>
                        <a:pt x="1438623" y="19879"/>
                      </a:cubicBezTo>
                      <a:cubicBezTo>
                        <a:pt x="1538424" y="-8637"/>
                        <a:pt x="1383924" y="31067"/>
                        <a:pt x="1508197" y="0"/>
                      </a:cubicBezTo>
                      <a:cubicBezTo>
                        <a:pt x="1547954" y="3313"/>
                        <a:pt x="1589028" y="-739"/>
                        <a:pt x="1627467" y="9939"/>
                      </a:cubicBezTo>
                      <a:cubicBezTo>
                        <a:pt x="1650486" y="16333"/>
                        <a:pt x="1667223" y="36444"/>
                        <a:pt x="1687101" y="49696"/>
                      </a:cubicBezTo>
                      <a:lnTo>
                        <a:pt x="1716919" y="69574"/>
                      </a:lnTo>
                      <a:cubicBezTo>
                        <a:pt x="1734425" y="122093"/>
                        <a:pt x="1737314" y="117207"/>
                        <a:pt x="1716919" y="198783"/>
                      </a:cubicBezTo>
                      <a:cubicBezTo>
                        <a:pt x="1714646" y="207874"/>
                        <a:pt x="1703666" y="212035"/>
                        <a:pt x="1697040" y="218661"/>
                      </a:cubicBezTo>
                      <a:cubicBezTo>
                        <a:pt x="1713605" y="221974"/>
                        <a:pt x="1730039" y="226031"/>
                        <a:pt x="1746736" y="228600"/>
                      </a:cubicBezTo>
                      <a:cubicBezTo>
                        <a:pt x="1773136" y="232661"/>
                        <a:pt x="1800131" y="232942"/>
                        <a:pt x="1826249" y="238539"/>
                      </a:cubicBezTo>
                      <a:cubicBezTo>
                        <a:pt x="1846738" y="242929"/>
                        <a:pt x="1866006" y="251792"/>
                        <a:pt x="1885884" y="258418"/>
                      </a:cubicBezTo>
                      <a:lnTo>
                        <a:pt x="1915701" y="268357"/>
                      </a:lnTo>
                      <a:lnTo>
                        <a:pt x="1945519" y="278296"/>
                      </a:lnTo>
                      <a:cubicBezTo>
                        <a:pt x="1998281" y="313471"/>
                        <a:pt x="1981721" y="289679"/>
                        <a:pt x="1965397" y="387626"/>
                      </a:cubicBezTo>
                      <a:cubicBezTo>
                        <a:pt x="1963675" y="397960"/>
                        <a:pt x="1960546" y="408285"/>
                        <a:pt x="1955458" y="417444"/>
                      </a:cubicBezTo>
                      <a:cubicBezTo>
                        <a:pt x="1939121" y="446851"/>
                        <a:pt x="1914228" y="484851"/>
                        <a:pt x="1885884" y="506896"/>
                      </a:cubicBezTo>
                      <a:cubicBezTo>
                        <a:pt x="1867026" y="521563"/>
                        <a:pt x="1848913" y="539096"/>
                        <a:pt x="1826249" y="546652"/>
                      </a:cubicBezTo>
                      <a:lnTo>
                        <a:pt x="1796432" y="556592"/>
                      </a:lnTo>
                      <a:cubicBezTo>
                        <a:pt x="1789806" y="563218"/>
                        <a:pt x="1784935" y="572279"/>
                        <a:pt x="1776553" y="576470"/>
                      </a:cubicBezTo>
                      <a:cubicBezTo>
                        <a:pt x="1757812" y="585840"/>
                        <a:pt x="1716919" y="596348"/>
                        <a:pt x="1716919" y="596348"/>
                      </a:cubicBezTo>
                      <a:cubicBezTo>
                        <a:pt x="1710293" y="602974"/>
                        <a:pt x="1701231" y="607845"/>
                        <a:pt x="1697040" y="616226"/>
                      </a:cubicBezTo>
                      <a:cubicBezTo>
                        <a:pt x="1687669" y="634967"/>
                        <a:pt x="1677162" y="675861"/>
                        <a:pt x="1677162" y="675861"/>
                      </a:cubicBezTo>
                      <a:cubicBezTo>
                        <a:pt x="1680475" y="715618"/>
                        <a:pt x="1679277" y="756011"/>
                        <a:pt x="1687101" y="795131"/>
                      </a:cubicBezTo>
                      <a:cubicBezTo>
                        <a:pt x="1689444" y="806844"/>
                        <a:pt x="1702128" y="814032"/>
                        <a:pt x="1706980" y="824948"/>
                      </a:cubicBezTo>
                      <a:cubicBezTo>
                        <a:pt x="1715490" y="844096"/>
                        <a:pt x="1720232" y="864705"/>
                        <a:pt x="1726858" y="884583"/>
                      </a:cubicBezTo>
                      <a:lnTo>
                        <a:pt x="1736797" y="914400"/>
                      </a:lnTo>
                      <a:cubicBezTo>
                        <a:pt x="1733484" y="944217"/>
                        <a:pt x="1738000" y="975997"/>
                        <a:pt x="1726858" y="1003852"/>
                      </a:cubicBezTo>
                      <a:cubicBezTo>
                        <a:pt x="1722967" y="1013580"/>
                        <a:pt x="1707517" y="1013792"/>
                        <a:pt x="1697040" y="1013792"/>
                      </a:cubicBezTo>
                      <a:cubicBezTo>
                        <a:pt x="1676888" y="1013792"/>
                        <a:pt x="1657284" y="1007165"/>
                        <a:pt x="1637406" y="1003852"/>
                      </a:cubicBezTo>
                      <a:cubicBezTo>
                        <a:pt x="1575492" y="941941"/>
                        <a:pt x="1665130" y="1025648"/>
                        <a:pt x="1587710" y="974035"/>
                      </a:cubicBezTo>
                      <a:cubicBezTo>
                        <a:pt x="1564752" y="958730"/>
                        <a:pt x="1552682" y="936401"/>
                        <a:pt x="1538014" y="914400"/>
                      </a:cubicBezTo>
                      <a:cubicBezTo>
                        <a:pt x="1534701" y="904461"/>
                        <a:pt x="1529949" y="894891"/>
                        <a:pt x="1528075" y="884583"/>
                      </a:cubicBezTo>
                      <a:cubicBezTo>
                        <a:pt x="1523297" y="858303"/>
                        <a:pt x="1541327" y="818322"/>
                        <a:pt x="1518136" y="805070"/>
                      </a:cubicBezTo>
                      <a:cubicBezTo>
                        <a:pt x="1497393" y="793217"/>
                        <a:pt x="1481678" y="839032"/>
                        <a:pt x="1458501" y="844826"/>
                      </a:cubicBezTo>
                      <a:lnTo>
                        <a:pt x="1418745" y="854765"/>
                      </a:lnTo>
                      <a:cubicBezTo>
                        <a:pt x="1412119" y="861391"/>
                        <a:pt x="1406902" y="869823"/>
                        <a:pt x="1398867" y="874644"/>
                      </a:cubicBezTo>
                      <a:cubicBezTo>
                        <a:pt x="1389883" y="880034"/>
                        <a:pt x="1377230" y="878038"/>
                        <a:pt x="1369049" y="884583"/>
                      </a:cubicBezTo>
                      <a:cubicBezTo>
                        <a:pt x="1359721" y="892045"/>
                        <a:pt x="1355797" y="904461"/>
                        <a:pt x="1349171" y="914400"/>
                      </a:cubicBezTo>
                      <a:cubicBezTo>
                        <a:pt x="1352484" y="967409"/>
                        <a:pt x="1353825" y="1020577"/>
                        <a:pt x="1359110" y="1073426"/>
                      </a:cubicBezTo>
                      <a:cubicBezTo>
                        <a:pt x="1361256" y="1094885"/>
                        <a:pt x="1384479" y="1159473"/>
                        <a:pt x="1388927" y="1172818"/>
                      </a:cubicBezTo>
                      <a:cubicBezTo>
                        <a:pt x="1392240" y="1182757"/>
                        <a:pt x="1390150" y="1196824"/>
                        <a:pt x="1398867" y="1202635"/>
                      </a:cubicBezTo>
                      <a:cubicBezTo>
                        <a:pt x="1436481" y="1227711"/>
                        <a:pt x="1420238" y="1214066"/>
                        <a:pt x="1448562" y="1242392"/>
                      </a:cubicBezTo>
                      <a:cubicBezTo>
                        <a:pt x="1476887" y="1327366"/>
                        <a:pt x="1471039" y="1281235"/>
                        <a:pt x="1458501" y="1381539"/>
                      </a:cubicBezTo>
                      <a:cubicBezTo>
                        <a:pt x="1431090" y="1378113"/>
                        <a:pt x="1379815" y="1376982"/>
                        <a:pt x="1349171" y="1361661"/>
                      </a:cubicBezTo>
                      <a:cubicBezTo>
                        <a:pt x="1338487" y="1356319"/>
                        <a:pt x="1329292" y="1348409"/>
                        <a:pt x="1319353" y="1341783"/>
                      </a:cubicBezTo>
                      <a:cubicBezTo>
                        <a:pt x="1312727" y="1328531"/>
                        <a:pt x="1308087" y="1314083"/>
                        <a:pt x="1299475" y="1302026"/>
                      </a:cubicBezTo>
                      <a:cubicBezTo>
                        <a:pt x="1271937" y="1263473"/>
                        <a:pt x="1268340" y="1284150"/>
                        <a:pt x="1249780" y="1242392"/>
                      </a:cubicBezTo>
                      <a:cubicBezTo>
                        <a:pt x="1241270" y="1223244"/>
                        <a:pt x="1236527" y="1202635"/>
                        <a:pt x="1229901" y="1182757"/>
                      </a:cubicBezTo>
                      <a:cubicBezTo>
                        <a:pt x="1206077" y="1111285"/>
                        <a:pt x="1234975" y="1200515"/>
                        <a:pt x="1210023" y="1113183"/>
                      </a:cubicBezTo>
                      <a:cubicBezTo>
                        <a:pt x="1207145" y="1103109"/>
                        <a:pt x="1203397" y="1093304"/>
                        <a:pt x="1200084" y="1083365"/>
                      </a:cubicBezTo>
                      <a:cubicBezTo>
                        <a:pt x="1196771" y="1060174"/>
                        <a:pt x="1192174" y="1037130"/>
                        <a:pt x="1190145" y="1013792"/>
                      </a:cubicBezTo>
                      <a:cubicBezTo>
                        <a:pt x="1185544" y="960879"/>
                        <a:pt x="1195193" y="905719"/>
                        <a:pt x="1180206" y="854765"/>
                      </a:cubicBezTo>
                      <a:cubicBezTo>
                        <a:pt x="1176352" y="841660"/>
                        <a:pt x="1153701" y="848139"/>
                        <a:pt x="1140449" y="844826"/>
                      </a:cubicBezTo>
                      <a:cubicBezTo>
                        <a:pt x="1100693" y="848139"/>
                        <a:pt x="1056862" y="836924"/>
                        <a:pt x="1021180" y="854765"/>
                      </a:cubicBezTo>
                      <a:cubicBezTo>
                        <a:pt x="1002438" y="864136"/>
                        <a:pt x="1001301" y="914400"/>
                        <a:pt x="1001301" y="914400"/>
                      </a:cubicBezTo>
                      <a:cubicBezTo>
                        <a:pt x="997988" y="940904"/>
                        <a:pt x="1006679" y="972031"/>
                        <a:pt x="991362" y="993913"/>
                      </a:cubicBezTo>
                      <a:cubicBezTo>
                        <a:pt x="979346" y="1011079"/>
                        <a:pt x="931727" y="1013792"/>
                        <a:pt x="931727" y="1013792"/>
                      </a:cubicBezTo>
                      <a:cubicBezTo>
                        <a:pt x="905223" y="1010479"/>
                        <a:pt x="878561" y="1008243"/>
                        <a:pt x="852214" y="1003852"/>
                      </a:cubicBezTo>
                      <a:cubicBezTo>
                        <a:pt x="838740" y="1001606"/>
                        <a:pt x="823649" y="1001746"/>
                        <a:pt x="812458" y="993913"/>
                      </a:cubicBezTo>
                      <a:cubicBezTo>
                        <a:pt x="789428" y="977792"/>
                        <a:pt x="752823" y="934279"/>
                        <a:pt x="752823" y="934279"/>
                      </a:cubicBezTo>
                      <a:cubicBezTo>
                        <a:pt x="749510" y="924340"/>
                        <a:pt x="742884" y="914938"/>
                        <a:pt x="742884" y="904461"/>
                      </a:cubicBezTo>
                      <a:cubicBezTo>
                        <a:pt x="742884" y="861264"/>
                        <a:pt x="770698" y="814577"/>
                        <a:pt x="752823" y="775252"/>
                      </a:cubicBezTo>
                      <a:cubicBezTo>
                        <a:pt x="744152" y="756177"/>
                        <a:pt x="713066" y="788505"/>
                        <a:pt x="693188" y="795131"/>
                      </a:cubicBezTo>
                      <a:lnTo>
                        <a:pt x="663371" y="805070"/>
                      </a:lnTo>
                      <a:lnTo>
                        <a:pt x="633553" y="815009"/>
                      </a:lnTo>
                      <a:cubicBezTo>
                        <a:pt x="611550" y="829678"/>
                        <a:pt x="589225" y="841745"/>
                        <a:pt x="573919" y="864705"/>
                      </a:cubicBezTo>
                      <a:cubicBezTo>
                        <a:pt x="568108" y="873422"/>
                        <a:pt x="570069" y="885997"/>
                        <a:pt x="563980" y="894522"/>
                      </a:cubicBezTo>
                      <a:cubicBezTo>
                        <a:pt x="553087" y="909773"/>
                        <a:pt x="524223" y="934279"/>
                        <a:pt x="524223" y="934279"/>
                      </a:cubicBezTo>
                      <a:cubicBezTo>
                        <a:pt x="517597" y="927653"/>
                        <a:pt x="511662" y="920254"/>
                        <a:pt x="504345" y="914400"/>
                      </a:cubicBezTo>
                      <a:cubicBezTo>
                        <a:pt x="495017" y="906938"/>
                        <a:pt x="482974" y="902969"/>
                        <a:pt x="474527" y="894522"/>
                      </a:cubicBezTo>
                      <a:cubicBezTo>
                        <a:pt x="466080" y="886076"/>
                        <a:pt x="461275" y="874644"/>
                        <a:pt x="454649" y="864705"/>
                      </a:cubicBezTo>
                      <a:cubicBezTo>
                        <a:pt x="441397" y="868018"/>
                        <a:pt x="428027" y="870891"/>
                        <a:pt x="414893" y="874644"/>
                      </a:cubicBezTo>
                      <a:cubicBezTo>
                        <a:pt x="404819" y="877522"/>
                        <a:pt x="385075" y="884583"/>
                        <a:pt x="385075" y="884583"/>
                      </a:cubicBezTo>
                    </a:path>
                  </a:pathLst>
                </a:custGeom>
                <a:noFill/>
                <a:ln w="444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1FF616A5-5C2B-4002-8DAC-E7B14845F5D0}"/>
                    </a:ext>
                  </a:extLst>
                </p:cNvPr>
                <p:cNvGrpSpPr/>
                <p:nvPr/>
              </p:nvGrpSpPr>
              <p:grpSpPr>
                <a:xfrm>
                  <a:off x="11718229" y="11420686"/>
                  <a:ext cx="912077" cy="461665"/>
                  <a:chOff x="5424916" y="1518698"/>
                  <a:chExt cx="912077" cy="461665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7B3FDAB4-D0B7-4DC6-B78C-D9890497A63C}"/>
                      </a:ext>
                    </a:extLst>
                  </p:cNvPr>
                  <p:cNvSpPr/>
                  <p:nvPr/>
                </p:nvSpPr>
                <p:spPr>
                  <a:xfrm>
                    <a:off x="5424916" y="1599052"/>
                    <a:ext cx="912077" cy="345653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F020629-F02A-4B61-B815-676AD8DC06D6}"/>
                      </a:ext>
                    </a:extLst>
                  </p:cNvPr>
                  <p:cNvSpPr txBox="1"/>
                  <p:nvPr/>
                </p:nvSpPr>
                <p:spPr>
                  <a:xfrm>
                    <a:off x="5541696" y="1518698"/>
                    <a:ext cx="79184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Rep</a:t>
                    </a:r>
                  </a:p>
                </p:txBody>
              </p:sp>
            </p:grp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C5327F1-4ED8-49B0-A140-B5042FA5315B}"/>
                    </a:ext>
                  </a:extLst>
                </p:cNvPr>
                <p:cNvSpPr txBox="1"/>
                <p:nvPr/>
              </p:nvSpPr>
              <p:spPr>
                <a:xfrm>
                  <a:off x="10829401" y="10960294"/>
                  <a:ext cx="12118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Cleave</a:t>
                  </a:r>
                </a:p>
              </p:txBody>
            </p:sp>
          </p:grp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3B919632-4B2B-47A4-8869-3B53496C8D49}"/>
                </a:ext>
              </a:extLst>
            </p:cNvPr>
            <p:cNvGrpSpPr/>
            <p:nvPr/>
          </p:nvGrpSpPr>
          <p:grpSpPr>
            <a:xfrm>
              <a:off x="9502624" y="16495413"/>
              <a:ext cx="4071650" cy="1918646"/>
              <a:chOff x="15216983" y="11863759"/>
              <a:chExt cx="4071650" cy="1918646"/>
            </a:xfrm>
          </p:grpSpPr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EF36D077-9630-4F2A-8B1B-132FF8E241E3}"/>
                  </a:ext>
                </a:extLst>
              </p:cNvPr>
              <p:cNvSpPr/>
              <p:nvPr/>
            </p:nvSpPr>
            <p:spPr>
              <a:xfrm>
                <a:off x="17305597" y="11898521"/>
                <a:ext cx="1983036" cy="1883884"/>
              </a:xfrm>
              <a:prstGeom prst="flowChartConnector">
                <a:avLst/>
              </a:prstGeom>
              <a:noFill/>
              <a:ln w="444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 dirty="0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B45257-E2F5-4A8B-A7C4-75D28651DAA4}"/>
                  </a:ext>
                </a:extLst>
              </p:cNvPr>
              <p:cNvGrpSpPr/>
              <p:nvPr/>
            </p:nvGrpSpPr>
            <p:grpSpPr>
              <a:xfrm>
                <a:off x="15216983" y="11863759"/>
                <a:ext cx="1983036" cy="1883884"/>
                <a:chOff x="19234806" y="11378853"/>
                <a:chExt cx="1983036" cy="1883884"/>
              </a:xfrm>
            </p:grpSpPr>
            <p:sp>
              <p:nvSpPr>
                <p:cNvPr id="60" name="Flowchart: Connector 59">
                  <a:extLst>
                    <a:ext uri="{FF2B5EF4-FFF2-40B4-BE49-F238E27FC236}">
                      <a16:creationId xmlns:a16="http://schemas.microsoft.com/office/drawing/2014/main" id="{88129DFB-EBDC-42B9-BC04-EB1D78DB050A}"/>
                    </a:ext>
                  </a:extLst>
                </p:cNvPr>
                <p:cNvSpPr/>
                <p:nvPr/>
              </p:nvSpPr>
              <p:spPr>
                <a:xfrm>
                  <a:off x="19234806" y="11378853"/>
                  <a:ext cx="1983036" cy="1883884"/>
                </a:xfrm>
                <a:prstGeom prst="flowChartConnector">
                  <a:avLst/>
                </a:prstGeom>
                <a:noFill/>
                <a:ln w="444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 dirty="0"/>
                </a:p>
              </p:txBody>
            </p:sp>
            <p:sp>
              <p:nvSpPr>
                <p:cNvPr id="62" name="Flowchart: Connector 61">
                  <a:extLst>
                    <a:ext uri="{FF2B5EF4-FFF2-40B4-BE49-F238E27FC236}">
                      <a16:creationId xmlns:a16="http://schemas.microsoft.com/office/drawing/2014/main" id="{EF4E27DF-4B5E-4070-A452-A1F4EB6EA389}"/>
                    </a:ext>
                  </a:extLst>
                </p:cNvPr>
                <p:cNvSpPr/>
                <p:nvPr/>
              </p:nvSpPr>
              <p:spPr>
                <a:xfrm>
                  <a:off x="19340384" y="11484689"/>
                  <a:ext cx="1771879" cy="1670431"/>
                </a:xfrm>
                <a:prstGeom prst="flowChartConnector">
                  <a:avLst/>
                </a:prstGeom>
                <a:noFill/>
                <a:ln w="444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</p:grp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D17AFE1-96D2-40B3-A849-35FD3DBE1A82}"/>
                </a:ext>
              </a:extLst>
            </p:cNvPr>
            <p:cNvCxnSpPr>
              <a:cxnSpLocks/>
            </p:cNvCxnSpPr>
            <p:nvPr/>
          </p:nvCxnSpPr>
          <p:spPr>
            <a:xfrm>
              <a:off x="10335992" y="14467636"/>
              <a:ext cx="643319" cy="0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604BC15-DC4F-4BA0-BF58-F2776BBB4575}"/>
                </a:ext>
              </a:extLst>
            </p:cNvPr>
            <p:cNvCxnSpPr>
              <a:cxnSpLocks/>
            </p:cNvCxnSpPr>
            <p:nvPr/>
          </p:nvCxnSpPr>
          <p:spPr>
            <a:xfrm>
              <a:off x="13499377" y="14485216"/>
              <a:ext cx="643319" cy="0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B10708-98D7-4C63-93EE-94F6EF6AB4D7}"/>
                </a:ext>
              </a:extLst>
            </p:cNvPr>
            <p:cNvCxnSpPr>
              <a:cxnSpLocks/>
            </p:cNvCxnSpPr>
            <p:nvPr/>
          </p:nvCxnSpPr>
          <p:spPr>
            <a:xfrm>
              <a:off x="16700318" y="14467636"/>
              <a:ext cx="643319" cy="0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7DCAD19-22E7-4F12-AAF6-0CFB8C981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49459" y="15623605"/>
              <a:ext cx="284576" cy="517702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8C9B384-A740-4C0B-9A09-47F1B281BD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1540" y="17451584"/>
              <a:ext cx="831107" cy="0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40FFA5D-7A06-4ABB-B79A-BEF19FFAAA0D}"/>
                </a:ext>
              </a:extLst>
            </p:cNvPr>
            <p:cNvSpPr txBox="1"/>
            <p:nvPr/>
          </p:nvSpPr>
          <p:spPr>
            <a:xfrm>
              <a:off x="7516124" y="12003120"/>
              <a:ext cx="117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(b)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2820F39-ECF6-4604-B088-7F418DDD6ADE}"/>
                </a:ext>
              </a:extLst>
            </p:cNvPr>
            <p:cNvSpPr txBox="1"/>
            <p:nvPr/>
          </p:nvSpPr>
          <p:spPr>
            <a:xfrm>
              <a:off x="10379242" y="13862342"/>
              <a:ext cx="117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(A)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1665D2F-B827-4003-8962-90D778E3D6B0}"/>
                </a:ext>
              </a:extLst>
            </p:cNvPr>
            <p:cNvSpPr txBox="1"/>
            <p:nvPr/>
          </p:nvSpPr>
          <p:spPr>
            <a:xfrm>
              <a:off x="16741183" y="13835354"/>
              <a:ext cx="117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(C)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5B92795-6851-48DC-9ECF-058E016AA667}"/>
                </a:ext>
              </a:extLst>
            </p:cNvPr>
            <p:cNvSpPr txBox="1"/>
            <p:nvPr/>
          </p:nvSpPr>
          <p:spPr>
            <a:xfrm>
              <a:off x="13545954" y="13881565"/>
              <a:ext cx="117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(B)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2281195-554D-4A96-A412-54619E359445}"/>
                </a:ext>
              </a:extLst>
            </p:cNvPr>
            <p:cNvSpPr txBox="1"/>
            <p:nvPr/>
          </p:nvSpPr>
          <p:spPr>
            <a:xfrm>
              <a:off x="18453813" y="15722427"/>
              <a:ext cx="117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(D)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75326EF-775A-427E-97B3-B97B95E2F78B}"/>
                </a:ext>
              </a:extLst>
            </p:cNvPr>
            <p:cNvSpPr txBox="1"/>
            <p:nvPr/>
          </p:nvSpPr>
          <p:spPr>
            <a:xfrm>
              <a:off x="14170338" y="16833879"/>
              <a:ext cx="117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(E)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C0A941C-508E-4060-B538-9DDA687ECB4C}"/>
                </a:ext>
              </a:extLst>
            </p:cNvPr>
            <p:cNvSpPr txBox="1"/>
            <p:nvPr/>
          </p:nvSpPr>
          <p:spPr>
            <a:xfrm>
              <a:off x="11837385" y="13834224"/>
              <a:ext cx="1211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ori</a:t>
              </a:r>
              <a:endParaRPr lang="en-US" sz="24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7C75D6B-F9DE-4D48-A740-46C4BCA4B543}"/>
                </a:ext>
              </a:extLst>
            </p:cNvPr>
            <p:cNvCxnSpPr/>
            <p:nvPr/>
          </p:nvCxnSpPr>
          <p:spPr>
            <a:xfrm>
              <a:off x="12094385" y="13570191"/>
              <a:ext cx="0" cy="26516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9C51D85-6ADB-439E-9C62-6BFBB1B58D2C}"/>
                </a:ext>
              </a:extLst>
            </p:cNvPr>
            <p:cNvSpPr txBox="1"/>
            <p:nvPr/>
          </p:nvSpPr>
          <p:spPr>
            <a:xfrm>
              <a:off x="18173796" y="13853876"/>
              <a:ext cx="1211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ori</a:t>
              </a:r>
              <a:endParaRPr lang="en-US" sz="2400" dirty="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73CD123-C701-412D-9D79-7E640AAA1A0D}"/>
                </a:ext>
              </a:extLst>
            </p:cNvPr>
            <p:cNvCxnSpPr/>
            <p:nvPr/>
          </p:nvCxnSpPr>
          <p:spPr>
            <a:xfrm>
              <a:off x="18430796" y="13589843"/>
              <a:ext cx="0" cy="26516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DF2A17C-8DB8-48E3-9FAD-4BB2D508C33A}"/>
                </a:ext>
              </a:extLst>
            </p:cNvPr>
            <p:cNvSpPr txBox="1"/>
            <p:nvPr/>
          </p:nvSpPr>
          <p:spPr>
            <a:xfrm>
              <a:off x="15671193" y="16995597"/>
              <a:ext cx="1211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ori</a:t>
              </a:r>
              <a:endParaRPr lang="en-US" sz="2400" dirty="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F148DAB-405E-4405-BFFD-A93A9858F86E}"/>
                </a:ext>
              </a:extLst>
            </p:cNvPr>
            <p:cNvCxnSpPr/>
            <p:nvPr/>
          </p:nvCxnSpPr>
          <p:spPr>
            <a:xfrm>
              <a:off x="15928193" y="16731564"/>
              <a:ext cx="0" cy="26516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E901C2D-965D-4727-B8B2-29202108476F}"/>
                </a:ext>
              </a:extLst>
            </p:cNvPr>
            <p:cNvSpPr txBox="1"/>
            <p:nvPr/>
          </p:nvSpPr>
          <p:spPr>
            <a:xfrm>
              <a:off x="15081656" y="13758622"/>
              <a:ext cx="1211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ori</a:t>
              </a:r>
              <a:endParaRPr lang="en-US" sz="24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AAF1698-0231-4438-815C-FA2B63ECE948}"/>
                </a:ext>
              </a:extLst>
            </p:cNvPr>
            <p:cNvCxnSpPr>
              <a:cxnSpLocks/>
            </p:cNvCxnSpPr>
            <p:nvPr/>
          </p:nvCxnSpPr>
          <p:spPr>
            <a:xfrm>
              <a:off x="15338656" y="13494589"/>
              <a:ext cx="0" cy="26516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8EEA0FA-29DF-4F0D-A737-99E76EB98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49553" y="13187897"/>
              <a:ext cx="297983" cy="415495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457F038-E267-4C6B-A189-5AC05684E73B}"/>
                </a:ext>
              </a:extLst>
            </p:cNvPr>
            <p:cNvSpPr txBox="1"/>
            <p:nvPr/>
          </p:nvSpPr>
          <p:spPr>
            <a:xfrm>
              <a:off x="17918085" y="12721913"/>
              <a:ext cx="2745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Synthesised</a:t>
              </a:r>
              <a:r>
                <a:rPr lang="en-US" sz="2400" dirty="0"/>
                <a:t> strand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22BCAA8-94B5-45B9-A8D9-DA1B1D206A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98234" y="16643870"/>
              <a:ext cx="340444" cy="32457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56A9775-D81B-467E-BC8B-667DAA3B5291}"/>
                </a:ext>
              </a:extLst>
            </p:cNvPr>
            <p:cNvSpPr txBox="1"/>
            <p:nvPr/>
          </p:nvSpPr>
          <p:spPr>
            <a:xfrm>
              <a:off x="17428791" y="16908394"/>
              <a:ext cx="17754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Displaced parental strand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816C7D5D-BF72-4520-AA5A-4F05303F2295}"/>
              </a:ext>
            </a:extLst>
          </p:cNvPr>
          <p:cNvSpPr txBox="1"/>
          <p:nvPr/>
        </p:nvSpPr>
        <p:spPr>
          <a:xfrm>
            <a:off x="11848970" y="4360374"/>
            <a:ext cx="46427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Dual-specificity phosphatase</a:t>
            </a:r>
          </a:p>
          <a:p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419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3975</TotalTime>
  <Words>860</Words>
  <Application>Microsoft Office PowerPoint</Application>
  <PresentationFormat>Custom</PresentationFormat>
  <Paragraphs>482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Cedric Tan</dc:creator>
  <cp:lastModifiedBy>Cedric Tan</cp:lastModifiedBy>
  <cp:revision>509</cp:revision>
  <dcterms:created xsi:type="dcterms:W3CDTF">2020-10-06T14:07:50Z</dcterms:created>
  <dcterms:modified xsi:type="dcterms:W3CDTF">2021-02-24T11:19:06Z</dcterms:modified>
</cp:coreProperties>
</file>